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01" r:id="rId2"/>
    <p:sldId id="307" r:id="rId3"/>
    <p:sldId id="316" r:id="rId4"/>
    <p:sldId id="310" r:id="rId5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CFF"/>
    <a:srgbClr val="FF0000"/>
    <a:srgbClr val="339933"/>
    <a:srgbClr val="FF6600"/>
    <a:srgbClr val="FFFF99"/>
    <a:srgbClr val="99CCFF"/>
    <a:srgbClr val="006600"/>
    <a:srgbClr val="FFCC66"/>
    <a:srgbClr val="CC6600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>
        <p:scale>
          <a:sx n="75" d="100"/>
          <a:sy n="75" d="100"/>
        </p:scale>
        <p:origin x="1656" y="31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151448AB-EA5E-C90D-C895-4F87E2388572}"/>
              </a:ext>
            </a:extLst>
          </p:cNvPr>
          <p:cNvGrpSpPr/>
          <p:nvPr/>
        </p:nvGrpSpPr>
        <p:grpSpPr>
          <a:xfrm>
            <a:off x="149157" y="126460"/>
            <a:ext cx="9607686" cy="6650086"/>
            <a:chOff x="272480" y="278650"/>
            <a:chExt cx="9361040" cy="6345706"/>
          </a:xfrm>
        </p:grpSpPr>
        <p:sp>
          <p:nvSpPr>
            <p:cNvPr id="4" name="フレーム 3">
              <a:extLst>
                <a:ext uri="{FF2B5EF4-FFF2-40B4-BE49-F238E27FC236}">
                  <a16:creationId xmlns:a16="http://schemas.microsoft.com/office/drawing/2014/main" id="{79AD913A-156B-9194-92C3-EF965E325334}"/>
                </a:ext>
              </a:extLst>
            </p:cNvPr>
            <p:cNvSpPr/>
            <p:nvPr/>
          </p:nvSpPr>
          <p:spPr>
            <a:xfrm>
              <a:off x="272480" y="278650"/>
              <a:ext cx="9361040" cy="6345705"/>
            </a:xfrm>
            <a:prstGeom prst="frame">
              <a:avLst>
                <a:gd name="adj1" fmla="val 3800"/>
              </a:avLst>
            </a:prstGeom>
            <a:solidFill>
              <a:schemeClr val="tx1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57AB278E-9CB1-4E00-3096-1DA0BCAC4ECF}"/>
                </a:ext>
              </a:extLst>
            </p:cNvPr>
            <p:cNvSpPr/>
            <p:nvPr/>
          </p:nvSpPr>
          <p:spPr>
            <a:xfrm>
              <a:off x="272480" y="278651"/>
              <a:ext cx="9361040" cy="6345705"/>
            </a:xfrm>
            <a:custGeom>
              <a:avLst/>
              <a:gdLst>
                <a:gd name="connsiteX0" fmla="*/ 7834011 w 9361040"/>
                <a:gd name="connsiteY0" fmla="*/ 6104568 h 6345705"/>
                <a:gd name="connsiteX1" fmla="*/ 8970112 w 9361040"/>
                <a:gd name="connsiteY1" fmla="*/ 6104568 h 6345705"/>
                <a:gd name="connsiteX2" fmla="*/ 8728974 w 9361040"/>
                <a:gd name="connsiteY2" fmla="*/ 6345705 h 6345705"/>
                <a:gd name="connsiteX3" fmla="*/ 7592874 w 9361040"/>
                <a:gd name="connsiteY3" fmla="*/ 6345705 h 6345705"/>
                <a:gd name="connsiteX4" fmla="*/ 5566160 w 9361040"/>
                <a:gd name="connsiteY4" fmla="*/ 6104568 h 6345705"/>
                <a:gd name="connsiteX5" fmla="*/ 6702262 w 9361040"/>
                <a:gd name="connsiteY5" fmla="*/ 6104568 h 6345705"/>
                <a:gd name="connsiteX6" fmla="*/ 6461124 w 9361040"/>
                <a:gd name="connsiteY6" fmla="*/ 6345705 h 6345705"/>
                <a:gd name="connsiteX7" fmla="*/ 5325023 w 9361040"/>
                <a:gd name="connsiteY7" fmla="*/ 6345705 h 6345705"/>
                <a:gd name="connsiteX8" fmla="*/ 3298311 w 9361040"/>
                <a:gd name="connsiteY8" fmla="*/ 6104568 h 6345705"/>
                <a:gd name="connsiteX9" fmla="*/ 4434412 w 9361040"/>
                <a:gd name="connsiteY9" fmla="*/ 6104568 h 6345705"/>
                <a:gd name="connsiteX10" fmla="*/ 4193275 w 9361040"/>
                <a:gd name="connsiteY10" fmla="*/ 6345705 h 6345705"/>
                <a:gd name="connsiteX11" fmla="*/ 3057174 w 9361040"/>
                <a:gd name="connsiteY11" fmla="*/ 6345705 h 6345705"/>
                <a:gd name="connsiteX12" fmla="*/ 1030461 w 9361040"/>
                <a:gd name="connsiteY12" fmla="*/ 6104568 h 6345705"/>
                <a:gd name="connsiteX13" fmla="*/ 2166561 w 9361040"/>
                <a:gd name="connsiteY13" fmla="*/ 6104568 h 6345705"/>
                <a:gd name="connsiteX14" fmla="*/ 1925424 w 9361040"/>
                <a:gd name="connsiteY14" fmla="*/ 6345705 h 6345705"/>
                <a:gd name="connsiteX15" fmla="*/ 789323 w 9361040"/>
                <a:gd name="connsiteY15" fmla="*/ 6345705 h 6345705"/>
                <a:gd name="connsiteX16" fmla="*/ 241137 w 9361040"/>
                <a:gd name="connsiteY16" fmla="*/ 4626041 h 6345705"/>
                <a:gd name="connsiteX17" fmla="*/ 241137 w 9361040"/>
                <a:gd name="connsiteY17" fmla="*/ 5762142 h 6345705"/>
                <a:gd name="connsiteX18" fmla="*/ 0 w 9361040"/>
                <a:gd name="connsiteY18" fmla="*/ 6003279 h 6345705"/>
                <a:gd name="connsiteX19" fmla="*/ 0 w 9361040"/>
                <a:gd name="connsiteY19" fmla="*/ 4867178 h 6345705"/>
                <a:gd name="connsiteX20" fmla="*/ 9361040 w 9361040"/>
                <a:gd name="connsiteY20" fmla="*/ 4577540 h 6345705"/>
                <a:gd name="connsiteX21" fmla="*/ 9361040 w 9361040"/>
                <a:gd name="connsiteY21" fmla="*/ 5713641 h 6345705"/>
                <a:gd name="connsiteX22" fmla="*/ 9119903 w 9361040"/>
                <a:gd name="connsiteY22" fmla="*/ 5954777 h 6345705"/>
                <a:gd name="connsiteX23" fmla="*/ 9119903 w 9361040"/>
                <a:gd name="connsiteY23" fmla="*/ 4818677 h 6345705"/>
                <a:gd name="connsiteX24" fmla="*/ 241137 w 9361040"/>
                <a:gd name="connsiteY24" fmla="*/ 2345159 h 6345705"/>
                <a:gd name="connsiteX25" fmla="*/ 241137 w 9361040"/>
                <a:gd name="connsiteY25" fmla="*/ 3481259 h 6345705"/>
                <a:gd name="connsiteX26" fmla="*/ 0 w 9361040"/>
                <a:gd name="connsiteY26" fmla="*/ 3722396 h 6345705"/>
                <a:gd name="connsiteX27" fmla="*/ 0 w 9361040"/>
                <a:gd name="connsiteY27" fmla="*/ 2586296 h 6345705"/>
                <a:gd name="connsiteX28" fmla="*/ 9361040 w 9361040"/>
                <a:gd name="connsiteY28" fmla="*/ 2309690 h 6345705"/>
                <a:gd name="connsiteX29" fmla="*/ 9361040 w 9361040"/>
                <a:gd name="connsiteY29" fmla="*/ 3445791 h 6345705"/>
                <a:gd name="connsiteX30" fmla="*/ 9119903 w 9361040"/>
                <a:gd name="connsiteY30" fmla="*/ 3686927 h 6345705"/>
                <a:gd name="connsiteX31" fmla="*/ 9119903 w 9361040"/>
                <a:gd name="connsiteY31" fmla="*/ 2550827 h 6345705"/>
                <a:gd name="connsiteX32" fmla="*/ 9361040 w 9361040"/>
                <a:gd name="connsiteY32" fmla="*/ 41839 h 6345705"/>
                <a:gd name="connsiteX33" fmla="*/ 9361040 w 9361040"/>
                <a:gd name="connsiteY33" fmla="*/ 1177941 h 6345705"/>
                <a:gd name="connsiteX34" fmla="*/ 9119903 w 9361040"/>
                <a:gd name="connsiteY34" fmla="*/ 1419078 h 6345705"/>
                <a:gd name="connsiteX35" fmla="*/ 9119903 w 9361040"/>
                <a:gd name="connsiteY35" fmla="*/ 282976 h 6345705"/>
                <a:gd name="connsiteX36" fmla="*/ 7135030 w 9361040"/>
                <a:gd name="connsiteY36" fmla="*/ 0 h 6345705"/>
                <a:gd name="connsiteX37" fmla="*/ 8271131 w 9361040"/>
                <a:gd name="connsiteY37" fmla="*/ 0 h 6345705"/>
                <a:gd name="connsiteX38" fmla="*/ 8029994 w 9361040"/>
                <a:gd name="connsiteY38" fmla="*/ 241137 h 6345705"/>
                <a:gd name="connsiteX39" fmla="*/ 6893893 w 9361040"/>
                <a:gd name="connsiteY39" fmla="*/ 241137 h 6345705"/>
                <a:gd name="connsiteX40" fmla="*/ 4867180 w 9361040"/>
                <a:gd name="connsiteY40" fmla="*/ 0 h 6345705"/>
                <a:gd name="connsiteX41" fmla="*/ 6003281 w 9361040"/>
                <a:gd name="connsiteY41" fmla="*/ 0 h 6345705"/>
                <a:gd name="connsiteX42" fmla="*/ 5762144 w 9361040"/>
                <a:gd name="connsiteY42" fmla="*/ 241137 h 6345705"/>
                <a:gd name="connsiteX43" fmla="*/ 4626043 w 9361040"/>
                <a:gd name="connsiteY43" fmla="*/ 241137 h 6345705"/>
                <a:gd name="connsiteX44" fmla="*/ 2586297 w 9361040"/>
                <a:gd name="connsiteY44" fmla="*/ 0 h 6345705"/>
                <a:gd name="connsiteX45" fmla="*/ 3722398 w 9361040"/>
                <a:gd name="connsiteY45" fmla="*/ 0 h 6345705"/>
                <a:gd name="connsiteX46" fmla="*/ 3481260 w 9361040"/>
                <a:gd name="connsiteY46" fmla="*/ 241137 h 6345705"/>
                <a:gd name="connsiteX47" fmla="*/ 2345160 w 9361040"/>
                <a:gd name="connsiteY47" fmla="*/ 241137 h 6345705"/>
                <a:gd name="connsiteX48" fmla="*/ 318446 w 9361040"/>
                <a:gd name="connsiteY48" fmla="*/ 0 h 6345705"/>
                <a:gd name="connsiteX49" fmla="*/ 1454547 w 9361040"/>
                <a:gd name="connsiteY49" fmla="*/ 0 h 6345705"/>
                <a:gd name="connsiteX50" fmla="*/ 1213410 w 9361040"/>
                <a:gd name="connsiteY50" fmla="*/ 241137 h 6345705"/>
                <a:gd name="connsiteX51" fmla="*/ 241137 w 9361040"/>
                <a:gd name="connsiteY51" fmla="*/ 241137 h 6345705"/>
                <a:gd name="connsiteX52" fmla="*/ 241137 w 9361040"/>
                <a:gd name="connsiteY52" fmla="*/ 1213409 h 6345705"/>
                <a:gd name="connsiteX53" fmla="*/ 0 w 9361040"/>
                <a:gd name="connsiteY53" fmla="*/ 1454546 h 6345705"/>
                <a:gd name="connsiteX54" fmla="*/ 0 w 9361040"/>
                <a:gd name="connsiteY54" fmla="*/ 318446 h 63457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9361040" h="6345705">
                  <a:moveTo>
                    <a:pt x="7834011" y="6104568"/>
                  </a:moveTo>
                  <a:lnTo>
                    <a:pt x="8970112" y="6104568"/>
                  </a:lnTo>
                  <a:lnTo>
                    <a:pt x="8728974" y="6345705"/>
                  </a:lnTo>
                  <a:lnTo>
                    <a:pt x="7592874" y="6345705"/>
                  </a:lnTo>
                  <a:close/>
                  <a:moveTo>
                    <a:pt x="5566160" y="6104568"/>
                  </a:moveTo>
                  <a:lnTo>
                    <a:pt x="6702262" y="6104568"/>
                  </a:lnTo>
                  <a:lnTo>
                    <a:pt x="6461124" y="6345705"/>
                  </a:lnTo>
                  <a:lnTo>
                    <a:pt x="5325023" y="6345705"/>
                  </a:lnTo>
                  <a:close/>
                  <a:moveTo>
                    <a:pt x="3298311" y="6104568"/>
                  </a:moveTo>
                  <a:lnTo>
                    <a:pt x="4434412" y="6104568"/>
                  </a:lnTo>
                  <a:lnTo>
                    <a:pt x="4193275" y="6345705"/>
                  </a:lnTo>
                  <a:lnTo>
                    <a:pt x="3057174" y="6345705"/>
                  </a:lnTo>
                  <a:close/>
                  <a:moveTo>
                    <a:pt x="1030461" y="6104568"/>
                  </a:moveTo>
                  <a:lnTo>
                    <a:pt x="2166561" y="6104568"/>
                  </a:lnTo>
                  <a:lnTo>
                    <a:pt x="1925424" y="6345705"/>
                  </a:lnTo>
                  <a:lnTo>
                    <a:pt x="789323" y="6345705"/>
                  </a:lnTo>
                  <a:close/>
                  <a:moveTo>
                    <a:pt x="241137" y="4626041"/>
                  </a:moveTo>
                  <a:lnTo>
                    <a:pt x="241137" y="5762142"/>
                  </a:lnTo>
                  <a:lnTo>
                    <a:pt x="0" y="6003279"/>
                  </a:lnTo>
                  <a:lnTo>
                    <a:pt x="0" y="4867178"/>
                  </a:lnTo>
                  <a:close/>
                  <a:moveTo>
                    <a:pt x="9361040" y="4577540"/>
                  </a:moveTo>
                  <a:lnTo>
                    <a:pt x="9361040" y="5713641"/>
                  </a:lnTo>
                  <a:lnTo>
                    <a:pt x="9119903" y="5954777"/>
                  </a:lnTo>
                  <a:lnTo>
                    <a:pt x="9119903" y="4818677"/>
                  </a:lnTo>
                  <a:close/>
                  <a:moveTo>
                    <a:pt x="241137" y="2345159"/>
                  </a:moveTo>
                  <a:lnTo>
                    <a:pt x="241137" y="3481259"/>
                  </a:lnTo>
                  <a:lnTo>
                    <a:pt x="0" y="3722396"/>
                  </a:lnTo>
                  <a:lnTo>
                    <a:pt x="0" y="2586296"/>
                  </a:lnTo>
                  <a:close/>
                  <a:moveTo>
                    <a:pt x="9361040" y="2309690"/>
                  </a:moveTo>
                  <a:lnTo>
                    <a:pt x="9361040" y="3445791"/>
                  </a:lnTo>
                  <a:lnTo>
                    <a:pt x="9119903" y="3686927"/>
                  </a:lnTo>
                  <a:lnTo>
                    <a:pt x="9119903" y="2550827"/>
                  </a:lnTo>
                  <a:close/>
                  <a:moveTo>
                    <a:pt x="9361040" y="41839"/>
                  </a:moveTo>
                  <a:lnTo>
                    <a:pt x="9361040" y="1177941"/>
                  </a:lnTo>
                  <a:lnTo>
                    <a:pt x="9119903" y="1419078"/>
                  </a:lnTo>
                  <a:lnTo>
                    <a:pt x="9119903" y="282976"/>
                  </a:lnTo>
                  <a:close/>
                  <a:moveTo>
                    <a:pt x="7135030" y="0"/>
                  </a:moveTo>
                  <a:lnTo>
                    <a:pt x="8271131" y="0"/>
                  </a:lnTo>
                  <a:lnTo>
                    <a:pt x="8029994" y="241137"/>
                  </a:lnTo>
                  <a:lnTo>
                    <a:pt x="6893893" y="241137"/>
                  </a:lnTo>
                  <a:close/>
                  <a:moveTo>
                    <a:pt x="4867180" y="0"/>
                  </a:moveTo>
                  <a:lnTo>
                    <a:pt x="6003281" y="0"/>
                  </a:lnTo>
                  <a:lnTo>
                    <a:pt x="5762144" y="241137"/>
                  </a:lnTo>
                  <a:lnTo>
                    <a:pt x="4626043" y="241137"/>
                  </a:lnTo>
                  <a:close/>
                  <a:moveTo>
                    <a:pt x="2586297" y="0"/>
                  </a:moveTo>
                  <a:lnTo>
                    <a:pt x="3722398" y="0"/>
                  </a:lnTo>
                  <a:lnTo>
                    <a:pt x="3481260" y="241137"/>
                  </a:lnTo>
                  <a:lnTo>
                    <a:pt x="2345160" y="241137"/>
                  </a:lnTo>
                  <a:close/>
                  <a:moveTo>
                    <a:pt x="318446" y="0"/>
                  </a:moveTo>
                  <a:lnTo>
                    <a:pt x="1454547" y="0"/>
                  </a:lnTo>
                  <a:lnTo>
                    <a:pt x="1213410" y="241137"/>
                  </a:lnTo>
                  <a:lnTo>
                    <a:pt x="241137" y="241137"/>
                  </a:lnTo>
                  <a:lnTo>
                    <a:pt x="241137" y="1213409"/>
                  </a:lnTo>
                  <a:lnTo>
                    <a:pt x="0" y="1454546"/>
                  </a:lnTo>
                  <a:lnTo>
                    <a:pt x="0" y="318446"/>
                  </a:lnTo>
                  <a:close/>
                </a:path>
              </a:pathLst>
            </a:custGeom>
            <a:solidFill>
              <a:srgbClr val="FFFF00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C44D14A7-AFDE-9525-32BA-B644CD9B8A3F}"/>
              </a:ext>
            </a:extLst>
          </p:cNvPr>
          <p:cNvSpPr txBox="1"/>
          <p:nvPr/>
        </p:nvSpPr>
        <p:spPr>
          <a:xfrm>
            <a:off x="842546" y="638690"/>
            <a:ext cx="8286214" cy="5486663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お子様のみでの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エレベーターの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ご利用は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ご遠慮ください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63075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019CA58B-F313-43B8-6696-4488730576C3}"/>
              </a:ext>
            </a:extLst>
          </p:cNvPr>
          <p:cNvSpPr/>
          <p:nvPr/>
        </p:nvSpPr>
        <p:spPr>
          <a:xfrm>
            <a:off x="56289" y="62462"/>
            <a:ext cx="3141516" cy="6709274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51EF9DC-4A63-6B86-C7B1-D0EAB13CFD93}"/>
              </a:ext>
            </a:extLst>
          </p:cNvPr>
          <p:cNvSpPr txBox="1"/>
          <p:nvPr/>
        </p:nvSpPr>
        <p:spPr>
          <a:xfrm>
            <a:off x="3509318" y="556055"/>
            <a:ext cx="6034191" cy="576740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お子様のみでの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エレベーターの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ご利用は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ご遠慮ください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</p:txBody>
      </p: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C0A4FEF7-D301-D462-96AD-49A5E7CAE29B}"/>
              </a:ext>
            </a:extLst>
          </p:cNvPr>
          <p:cNvGrpSpPr/>
          <p:nvPr/>
        </p:nvGrpSpPr>
        <p:grpSpPr>
          <a:xfrm>
            <a:off x="265389" y="1894070"/>
            <a:ext cx="2710724" cy="3046058"/>
            <a:chOff x="5626021" y="3804623"/>
            <a:chExt cx="2154490" cy="2421014"/>
          </a:xfrm>
        </p:grpSpPr>
        <p:sp>
          <p:nvSpPr>
            <p:cNvPr id="13" name="四角形: 角を丸くする 12">
              <a:extLst>
                <a:ext uri="{FF2B5EF4-FFF2-40B4-BE49-F238E27FC236}">
                  <a16:creationId xmlns:a16="http://schemas.microsoft.com/office/drawing/2014/main" id="{E9407550-2711-C07F-9A6B-05D0AA2B09C8}"/>
                </a:ext>
              </a:extLst>
            </p:cNvPr>
            <p:cNvSpPr/>
            <p:nvPr/>
          </p:nvSpPr>
          <p:spPr bwMode="auto">
            <a:xfrm>
              <a:off x="5626021" y="3907887"/>
              <a:ext cx="2154490" cy="2317750"/>
            </a:xfrm>
            <a:prstGeom prst="roundRect">
              <a:avLst>
                <a:gd name="adj" fmla="val 7530"/>
              </a:avLst>
            </a:prstGeom>
            <a:solidFill>
              <a:schemeClr val="bg2">
                <a:lumMod val="20000"/>
                <a:lumOff val="80000"/>
              </a:schemeClr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cxnSp>
          <p:nvCxnSpPr>
            <p:cNvPr id="14" name="直線コネクタ 13">
              <a:extLst>
                <a:ext uri="{FF2B5EF4-FFF2-40B4-BE49-F238E27FC236}">
                  <a16:creationId xmlns:a16="http://schemas.microsoft.com/office/drawing/2014/main" id="{D11C3F34-73C9-73A0-1F6A-48249100E4F3}"/>
                </a:ext>
              </a:extLst>
            </p:cNvPr>
            <p:cNvCxnSpPr/>
            <p:nvPr/>
          </p:nvCxnSpPr>
          <p:spPr bwMode="auto">
            <a:xfrm>
              <a:off x="6554431" y="3907887"/>
              <a:ext cx="0" cy="2317750"/>
            </a:xfrm>
            <a:prstGeom prst="line">
              <a:avLst/>
            </a:prstGeom>
            <a:noFill/>
            <a:ln w="571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5" name="直線コネクタ 14">
              <a:extLst>
                <a:ext uri="{FF2B5EF4-FFF2-40B4-BE49-F238E27FC236}">
                  <a16:creationId xmlns:a16="http://schemas.microsoft.com/office/drawing/2014/main" id="{4C2D8581-7A42-49AB-B056-40C211828C1B}"/>
                </a:ext>
              </a:extLst>
            </p:cNvPr>
            <p:cNvCxnSpPr/>
            <p:nvPr/>
          </p:nvCxnSpPr>
          <p:spPr bwMode="auto">
            <a:xfrm>
              <a:off x="7285456" y="3907887"/>
              <a:ext cx="0" cy="2317750"/>
            </a:xfrm>
            <a:prstGeom prst="line">
              <a:avLst/>
            </a:prstGeom>
            <a:noFill/>
            <a:ln w="571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6" name="直線コネクタ 15">
              <a:extLst>
                <a:ext uri="{FF2B5EF4-FFF2-40B4-BE49-F238E27FC236}">
                  <a16:creationId xmlns:a16="http://schemas.microsoft.com/office/drawing/2014/main" id="{CA109434-4A54-8B3F-3003-1EE62CDCF5F9}"/>
                </a:ext>
              </a:extLst>
            </p:cNvPr>
            <p:cNvCxnSpPr/>
            <p:nvPr/>
          </p:nvCxnSpPr>
          <p:spPr bwMode="auto">
            <a:xfrm>
              <a:off x="5812046" y="3907887"/>
              <a:ext cx="0" cy="2317750"/>
            </a:xfrm>
            <a:prstGeom prst="line">
              <a:avLst/>
            </a:prstGeom>
            <a:noFill/>
            <a:ln w="571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17" name="グループ化 16">
              <a:extLst>
                <a:ext uri="{FF2B5EF4-FFF2-40B4-BE49-F238E27FC236}">
                  <a16:creationId xmlns:a16="http://schemas.microsoft.com/office/drawing/2014/main" id="{4A831924-7ECA-C223-6E86-7FC5DD00EA8B}"/>
                </a:ext>
              </a:extLst>
            </p:cNvPr>
            <p:cNvGrpSpPr/>
            <p:nvPr/>
          </p:nvGrpSpPr>
          <p:grpSpPr>
            <a:xfrm>
              <a:off x="5698074" y="4383922"/>
              <a:ext cx="1349017" cy="1807837"/>
              <a:chOff x="7473280" y="3872499"/>
              <a:chExt cx="1676715" cy="2246990"/>
            </a:xfrm>
          </p:grpSpPr>
          <p:grpSp>
            <p:nvGrpSpPr>
              <p:cNvPr id="26" name="グループ化 25">
                <a:extLst>
                  <a:ext uri="{FF2B5EF4-FFF2-40B4-BE49-F238E27FC236}">
                    <a16:creationId xmlns:a16="http://schemas.microsoft.com/office/drawing/2014/main" id="{D03F3687-60CD-0C70-09DA-222CB2F5742C}"/>
                  </a:ext>
                </a:extLst>
              </p:cNvPr>
              <p:cNvGrpSpPr/>
              <p:nvPr/>
            </p:nvGrpSpPr>
            <p:grpSpPr>
              <a:xfrm>
                <a:off x="7473280" y="3872499"/>
                <a:ext cx="1676715" cy="2243693"/>
                <a:chOff x="7223444" y="996176"/>
                <a:chExt cx="1676715" cy="2243693"/>
              </a:xfrm>
            </p:grpSpPr>
            <p:grpSp>
              <p:nvGrpSpPr>
                <p:cNvPr id="30" name="グループ化 29">
                  <a:extLst>
                    <a:ext uri="{FF2B5EF4-FFF2-40B4-BE49-F238E27FC236}">
                      <a16:creationId xmlns:a16="http://schemas.microsoft.com/office/drawing/2014/main" id="{994688B7-544B-A410-82E7-D13D001D1DF2}"/>
                    </a:ext>
                  </a:extLst>
                </p:cNvPr>
                <p:cNvGrpSpPr/>
                <p:nvPr/>
              </p:nvGrpSpPr>
              <p:grpSpPr>
                <a:xfrm>
                  <a:off x="7223444" y="996176"/>
                  <a:ext cx="1676715" cy="2243693"/>
                  <a:chOff x="7353885" y="3458737"/>
                  <a:chExt cx="2029291" cy="2715491"/>
                </a:xfrm>
              </p:grpSpPr>
              <p:sp>
                <p:nvSpPr>
                  <p:cNvPr id="32" name="楕円 31">
                    <a:extLst>
                      <a:ext uri="{FF2B5EF4-FFF2-40B4-BE49-F238E27FC236}">
                        <a16:creationId xmlns:a16="http://schemas.microsoft.com/office/drawing/2014/main" id="{FA210A9B-6BDC-DEC1-7BF2-01A4AFC7D22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413470" y="3458737"/>
                    <a:ext cx="1901218" cy="1837163"/>
                  </a:xfrm>
                  <a:prstGeom prst="ellipse">
                    <a:avLst/>
                  </a:prstGeom>
                  <a:solidFill>
                    <a:schemeClr val="tx1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33" name="グループ化 32">
                    <a:extLst>
                      <a:ext uri="{FF2B5EF4-FFF2-40B4-BE49-F238E27FC236}">
                        <a16:creationId xmlns:a16="http://schemas.microsoft.com/office/drawing/2014/main" id="{1D627783-4AEE-C75C-DD14-72D0A7D5E97C}"/>
                      </a:ext>
                    </a:extLst>
                  </p:cNvPr>
                  <p:cNvGrpSpPr/>
                  <p:nvPr/>
                </p:nvGrpSpPr>
                <p:grpSpPr>
                  <a:xfrm>
                    <a:off x="7781526" y="5219179"/>
                    <a:ext cx="1150331" cy="955049"/>
                    <a:chOff x="7630774" y="5229200"/>
                    <a:chExt cx="1450475" cy="1204240"/>
                  </a:xfrm>
                </p:grpSpPr>
                <p:sp>
                  <p:nvSpPr>
                    <p:cNvPr id="45" name="フリーフォーム 163">
                      <a:extLst>
                        <a:ext uri="{FF2B5EF4-FFF2-40B4-BE49-F238E27FC236}">
                          <a16:creationId xmlns:a16="http://schemas.microsoft.com/office/drawing/2014/main" id="{81ABA53E-C5FD-CD8D-AED3-7E89DA0192E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7630774" y="5537408"/>
                      <a:ext cx="1450475" cy="896032"/>
                    </a:xfrm>
                    <a:custGeom>
                      <a:avLst/>
                      <a:gdLst>
                        <a:gd name="connsiteX0" fmla="*/ 292167 w 1427996"/>
                        <a:gd name="connsiteY0" fmla="*/ 0 h 716658"/>
                        <a:gd name="connsiteX1" fmla="*/ 474723 w 1427996"/>
                        <a:gd name="connsiteY1" fmla="*/ 0 h 716658"/>
                        <a:gd name="connsiteX2" fmla="*/ 529969 w 1427996"/>
                        <a:gd name="connsiteY2" fmla="*/ 44488 h 716658"/>
                        <a:gd name="connsiteX3" fmla="*/ 713998 w 1427996"/>
                        <a:gd name="connsiteY3" fmla="*/ 85874 h 716658"/>
                        <a:gd name="connsiteX4" fmla="*/ 898028 w 1427996"/>
                        <a:gd name="connsiteY4" fmla="*/ 44488 h 716658"/>
                        <a:gd name="connsiteX5" fmla="*/ 953273 w 1427996"/>
                        <a:gd name="connsiteY5" fmla="*/ 0 h 716658"/>
                        <a:gd name="connsiteX6" fmla="*/ 1135829 w 1427996"/>
                        <a:gd name="connsiteY6" fmla="*/ 0 h 716658"/>
                        <a:gd name="connsiteX7" fmla="*/ 1427996 w 1427996"/>
                        <a:gd name="connsiteY7" fmla="*/ 292167 h 716658"/>
                        <a:gd name="connsiteX8" fmla="*/ 1427996 w 1427996"/>
                        <a:gd name="connsiteY8" fmla="*/ 716658 h 716658"/>
                        <a:gd name="connsiteX9" fmla="*/ 0 w 1427996"/>
                        <a:gd name="connsiteY9" fmla="*/ 716658 h 716658"/>
                        <a:gd name="connsiteX10" fmla="*/ 0 w 1427996"/>
                        <a:gd name="connsiteY10" fmla="*/ 292167 h 716658"/>
                        <a:gd name="connsiteX11" fmla="*/ 292167 w 1427996"/>
                        <a:gd name="connsiteY11" fmla="*/ 0 h 716658"/>
                        <a:gd name="connsiteX0" fmla="*/ 292167 w 1427996"/>
                        <a:gd name="connsiteY0" fmla="*/ 0 h 716658"/>
                        <a:gd name="connsiteX1" fmla="*/ 474723 w 1427996"/>
                        <a:gd name="connsiteY1" fmla="*/ 0 h 716658"/>
                        <a:gd name="connsiteX2" fmla="*/ 529969 w 1427996"/>
                        <a:gd name="connsiteY2" fmla="*/ 44488 h 716658"/>
                        <a:gd name="connsiteX3" fmla="*/ 715903 w 1427996"/>
                        <a:gd name="connsiteY3" fmla="*/ 72539 h 716658"/>
                        <a:gd name="connsiteX4" fmla="*/ 898028 w 1427996"/>
                        <a:gd name="connsiteY4" fmla="*/ 44488 h 716658"/>
                        <a:gd name="connsiteX5" fmla="*/ 953273 w 1427996"/>
                        <a:gd name="connsiteY5" fmla="*/ 0 h 716658"/>
                        <a:gd name="connsiteX6" fmla="*/ 1135829 w 1427996"/>
                        <a:gd name="connsiteY6" fmla="*/ 0 h 716658"/>
                        <a:gd name="connsiteX7" fmla="*/ 1427996 w 1427996"/>
                        <a:gd name="connsiteY7" fmla="*/ 292167 h 716658"/>
                        <a:gd name="connsiteX8" fmla="*/ 1427996 w 1427996"/>
                        <a:gd name="connsiteY8" fmla="*/ 716658 h 716658"/>
                        <a:gd name="connsiteX9" fmla="*/ 0 w 1427996"/>
                        <a:gd name="connsiteY9" fmla="*/ 716658 h 716658"/>
                        <a:gd name="connsiteX10" fmla="*/ 0 w 1427996"/>
                        <a:gd name="connsiteY10" fmla="*/ 292167 h 716658"/>
                        <a:gd name="connsiteX11" fmla="*/ 292167 w 1427996"/>
                        <a:gd name="connsiteY11" fmla="*/ 0 h 71665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1427996" h="716658">
                          <a:moveTo>
                            <a:pt x="292167" y="0"/>
                          </a:moveTo>
                          <a:lnTo>
                            <a:pt x="474723" y="0"/>
                          </a:lnTo>
                          <a:lnTo>
                            <a:pt x="529969" y="44488"/>
                          </a:lnTo>
                          <a:cubicBezTo>
                            <a:pt x="577066" y="70059"/>
                            <a:pt x="644035" y="72539"/>
                            <a:pt x="715903" y="72539"/>
                          </a:cubicBezTo>
                          <a:cubicBezTo>
                            <a:pt x="787771" y="72539"/>
                            <a:pt x="850931" y="70059"/>
                            <a:pt x="898028" y="44488"/>
                          </a:cubicBezTo>
                          <a:lnTo>
                            <a:pt x="953273" y="0"/>
                          </a:lnTo>
                          <a:lnTo>
                            <a:pt x="1135829" y="0"/>
                          </a:lnTo>
                          <a:cubicBezTo>
                            <a:pt x="1297188" y="0"/>
                            <a:pt x="1427996" y="130808"/>
                            <a:pt x="1427996" y="292167"/>
                          </a:cubicBezTo>
                          <a:lnTo>
                            <a:pt x="1427996" y="716658"/>
                          </a:lnTo>
                          <a:lnTo>
                            <a:pt x="0" y="716658"/>
                          </a:lnTo>
                          <a:lnTo>
                            <a:pt x="0" y="292167"/>
                          </a:lnTo>
                          <a:cubicBezTo>
                            <a:pt x="0" y="130808"/>
                            <a:pt x="130808" y="0"/>
                            <a:pt x="292167" y="0"/>
                          </a:cubicBezTo>
                          <a:close/>
                        </a:path>
                      </a:pathLst>
                    </a:custGeom>
                    <a:solidFill>
                      <a:srgbClr val="0070C0"/>
                    </a:solidFill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6" name="台形 45">
                      <a:extLst>
                        <a:ext uri="{FF2B5EF4-FFF2-40B4-BE49-F238E27FC236}">
                          <a16:creationId xmlns:a16="http://schemas.microsoft.com/office/drawing/2014/main" id="{5C0D3C37-3992-2BCB-B178-6732B936004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8099051" y="5229200"/>
                      <a:ext cx="520514" cy="353196"/>
                    </a:xfrm>
                    <a:prstGeom prst="trapezoid">
                      <a:avLst>
                        <a:gd name="adj" fmla="val 16791"/>
                      </a:avLst>
                    </a:prstGeom>
                    <a:solidFill>
                      <a:srgbClr val="FFCC99"/>
                    </a:solidFill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34" name="楕円 33">
                    <a:extLst>
                      <a:ext uri="{FF2B5EF4-FFF2-40B4-BE49-F238E27FC236}">
                        <a16:creationId xmlns:a16="http://schemas.microsoft.com/office/drawing/2014/main" id="{BB348B4E-EF55-EE4C-6205-15BB047A5955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7353885" y="4359989"/>
                    <a:ext cx="428752" cy="543041"/>
                  </a:xfrm>
                  <a:prstGeom prst="ellipse">
                    <a:avLst/>
                  </a:prstGeom>
                  <a:solidFill>
                    <a:srgbClr val="FFCC99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" name="楕円 34">
                    <a:extLst>
                      <a:ext uri="{FF2B5EF4-FFF2-40B4-BE49-F238E27FC236}">
                        <a16:creationId xmlns:a16="http://schemas.microsoft.com/office/drawing/2014/main" id="{FB180D4E-77FA-D1F6-75D9-72AF16D96CBB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7440410" y="4469578"/>
                    <a:ext cx="255702" cy="323860"/>
                  </a:xfrm>
                  <a:prstGeom prst="ellipse">
                    <a:avLst/>
                  </a:prstGeom>
                  <a:solidFill>
                    <a:srgbClr val="FF9966"/>
                  </a:solidFill>
                  <a:ln w="2857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6" name="楕円 35">
                    <a:extLst>
                      <a:ext uri="{FF2B5EF4-FFF2-40B4-BE49-F238E27FC236}">
                        <a16:creationId xmlns:a16="http://schemas.microsoft.com/office/drawing/2014/main" id="{36E55FA7-FA4D-FCE2-D86D-12760E5449FD}"/>
                      </a:ext>
                    </a:extLst>
                  </p:cNvPr>
                  <p:cNvSpPr/>
                  <p:nvPr/>
                </p:nvSpPr>
                <p:spPr bwMode="auto">
                  <a:xfrm rot="900000" flipH="1">
                    <a:off x="8954424" y="4359988"/>
                    <a:ext cx="428752" cy="543041"/>
                  </a:xfrm>
                  <a:prstGeom prst="ellipse">
                    <a:avLst/>
                  </a:prstGeom>
                  <a:solidFill>
                    <a:srgbClr val="FFCC99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" name="楕円 36">
                    <a:extLst>
                      <a:ext uri="{FF2B5EF4-FFF2-40B4-BE49-F238E27FC236}">
                        <a16:creationId xmlns:a16="http://schemas.microsoft.com/office/drawing/2014/main" id="{21EB9F60-6005-9D75-1EF2-F467101FA47B}"/>
                      </a:ext>
                    </a:extLst>
                  </p:cNvPr>
                  <p:cNvSpPr/>
                  <p:nvPr/>
                </p:nvSpPr>
                <p:spPr bwMode="auto">
                  <a:xfrm rot="900000" flipH="1">
                    <a:off x="9040948" y="4469577"/>
                    <a:ext cx="255702" cy="323860"/>
                  </a:xfrm>
                  <a:prstGeom prst="ellipse">
                    <a:avLst/>
                  </a:prstGeom>
                  <a:solidFill>
                    <a:srgbClr val="FF9966"/>
                  </a:solidFill>
                  <a:ln w="2857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" name="楕円 37">
                    <a:extLst>
                      <a:ext uri="{FF2B5EF4-FFF2-40B4-BE49-F238E27FC236}">
                        <a16:creationId xmlns:a16="http://schemas.microsoft.com/office/drawing/2014/main" id="{4620864C-266D-1122-7332-F5A2F1C9404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535379" y="3671351"/>
                    <a:ext cx="1647859" cy="1647859"/>
                  </a:xfrm>
                  <a:prstGeom prst="ellipse">
                    <a:avLst/>
                  </a:prstGeom>
                  <a:solidFill>
                    <a:srgbClr val="FFCC99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9" name="角丸四角形 156">
                    <a:extLst>
                      <a:ext uri="{FF2B5EF4-FFF2-40B4-BE49-F238E27FC236}">
                        <a16:creationId xmlns:a16="http://schemas.microsoft.com/office/drawing/2014/main" id="{471E28DD-ACB6-D6E8-FD11-CEDC691AD92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863793" y="4322386"/>
                    <a:ext cx="158391" cy="32496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tx1"/>
                  </a:solidFill>
                  <a:ln w="2857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0" name="角丸四角形 157">
                    <a:extLst>
                      <a:ext uri="{FF2B5EF4-FFF2-40B4-BE49-F238E27FC236}">
                        <a16:creationId xmlns:a16="http://schemas.microsoft.com/office/drawing/2014/main" id="{FDBD67C1-C6B0-A708-9BC0-A8302176C71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686243" y="4322386"/>
                    <a:ext cx="158391" cy="32496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tx1"/>
                  </a:solidFill>
                  <a:ln w="2857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1" name="月 40">
                    <a:extLst>
                      <a:ext uri="{FF2B5EF4-FFF2-40B4-BE49-F238E27FC236}">
                        <a16:creationId xmlns:a16="http://schemas.microsoft.com/office/drawing/2014/main" id="{EA0729F4-0887-0B3E-2D19-AF032534C1B8}"/>
                      </a:ext>
                    </a:extLst>
                  </p:cNvPr>
                  <p:cNvSpPr/>
                  <p:nvPr/>
                </p:nvSpPr>
                <p:spPr bwMode="auto">
                  <a:xfrm rot="15300000">
                    <a:off x="7910724" y="4027758"/>
                    <a:ext cx="64527" cy="340471"/>
                  </a:xfrm>
                  <a:prstGeom prst="moon">
                    <a:avLst>
                      <a:gd name="adj" fmla="val 71279"/>
                    </a:avLst>
                  </a:prstGeom>
                  <a:solidFill>
                    <a:schemeClr val="tx1"/>
                  </a:solidFill>
                  <a:ln w="2857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2" name="月 41">
                    <a:extLst>
                      <a:ext uri="{FF2B5EF4-FFF2-40B4-BE49-F238E27FC236}">
                        <a16:creationId xmlns:a16="http://schemas.microsoft.com/office/drawing/2014/main" id="{F122C72E-167A-7234-F3D9-4D0123BB8EB4}"/>
                      </a:ext>
                    </a:extLst>
                  </p:cNvPr>
                  <p:cNvSpPr/>
                  <p:nvPr/>
                </p:nvSpPr>
                <p:spPr bwMode="auto">
                  <a:xfrm rot="17100000">
                    <a:off x="8727380" y="4027759"/>
                    <a:ext cx="64530" cy="340471"/>
                  </a:xfrm>
                  <a:prstGeom prst="moon">
                    <a:avLst>
                      <a:gd name="adj" fmla="val 71279"/>
                    </a:avLst>
                  </a:prstGeom>
                  <a:solidFill>
                    <a:schemeClr val="tx1"/>
                  </a:solidFill>
                  <a:ln w="2857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3" name="ひし形 16">
                    <a:extLst>
                      <a:ext uri="{FF2B5EF4-FFF2-40B4-BE49-F238E27FC236}">
                        <a16:creationId xmlns:a16="http://schemas.microsoft.com/office/drawing/2014/main" id="{FF84F22C-4840-18CD-EFCD-ADB4DA2F1C6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242750" y="4805751"/>
                    <a:ext cx="223070" cy="78673"/>
                  </a:xfrm>
                  <a:custGeom>
                    <a:avLst/>
                    <a:gdLst>
                      <a:gd name="connsiteX0" fmla="*/ 0 w 270030"/>
                      <a:gd name="connsiteY0" fmla="*/ 45005 h 90010"/>
                      <a:gd name="connsiteX1" fmla="*/ 135015 w 270030"/>
                      <a:gd name="connsiteY1" fmla="*/ 0 h 90010"/>
                      <a:gd name="connsiteX2" fmla="*/ 270030 w 270030"/>
                      <a:gd name="connsiteY2" fmla="*/ 45005 h 90010"/>
                      <a:gd name="connsiteX3" fmla="*/ 135015 w 270030"/>
                      <a:gd name="connsiteY3" fmla="*/ 90010 h 90010"/>
                      <a:gd name="connsiteX4" fmla="*/ 0 w 270030"/>
                      <a:gd name="connsiteY4" fmla="*/ 45005 h 90010"/>
                      <a:gd name="connsiteX0" fmla="*/ 0 w 270030"/>
                      <a:gd name="connsiteY0" fmla="*/ 45005 h 90011"/>
                      <a:gd name="connsiteX1" fmla="*/ 135015 w 270030"/>
                      <a:gd name="connsiteY1" fmla="*/ 0 h 90011"/>
                      <a:gd name="connsiteX2" fmla="*/ 270030 w 270030"/>
                      <a:gd name="connsiteY2" fmla="*/ 45005 h 90011"/>
                      <a:gd name="connsiteX3" fmla="*/ 135015 w 270030"/>
                      <a:gd name="connsiteY3" fmla="*/ 90010 h 90011"/>
                      <a:gd name="connsiteX4" fmla="*/ 0 w 270030"/>
                      <a:gd name="connsiteY4" fmla="*/ 45005 h 90011"/>
                      <a:gd name="connsiteX0" fmla="*/ 0 w 270030"/>
                      <a:gd name="connsiteY0" fmla="*/ 45005 h 90014"/>
                      <a:gd name="connsiteX1" fmla="*/ 135015 w 270030"/>
                      <a:gd name="connsiteY1" fmla="*/ 0 h 90014"/>
                      <a:gd name="connsiteX2" fmla="*/ 270030 w 270030"/>
                      <a:gd name="connsiteY2" fmla="*/ 45005 h 90014"/>
                      <a:gd name="connsiteX3" fmla="*/ 135015 w 270030"/>
                      <a:gd name="connsiteY3" fmla="*/ 90010 h 90014"/>
                      <a:gd name="connsiteX4" fmla="*/ 0 w 270030"/>
                      <a:gd name="connsiteY4" fmla="*/ 45005 h 90014"/>
                      <a:gd name="connsiteX0" fmla="*/ 0 w 270030"/>
                      <a:gd name="connsiteY0" fmla="*/ 45005 h 90014"/>
                      <a:gd name="connsiteX1" fmla="*/ 135015 w 270030"/>
                      <a:gd name="connsiteY1" fmla="*/ 0 h 90014"/>
                      <a:gd name="connsiteX2" fmla="*/ 270030 w 270030"/>
                      <a:gd name="connsiteY2" fmla="*/ 45005 h 90014"/>
                      <a:gd name="connsiteX3" fmla="*/ 135015 w 270030"/>
                      <a:gd name="connsiteY3" fmla="*/ 90010 h 90014"/>
                      <a:gd name="connsiteX4" fmla="*/ 0 w 270030"/>
                      <a:gd name="connsiteY4" fmla="*/ 45005 h 900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70030" h="90014">
                        <a:moveTo>
                          <a:pt x="0" y="45005"/>
                        </a:moveTo>
                        <a:lnTo>
                          <a:pt x="135015" y="0"/>
                        </a:lnTo>
                        <a:lnTo>
                          <a:pt x="270030" y="45005"/>
                        </a:lnTo>
                        <a:cubicBezTo>
                          <a:pt x="228100" y="86163"/>
                          <a:pt x="220660" y="89772"/>
                          <a:pt x="135015" y="90010"/>
                        </a:cubicBezTo>
                        <a:cubicBezTo>
                          <a:pt x="49370" y="90248"/>
                          <a:pt x="45005" y="80350"/>
                          <a:pt x="0" y="45005"/>
                        </a:cubicBezTo>
                        <a:close/>
                      </a:path>
                    </a:pathLst>
                  </a:custGeom>
                  <a:solidFill>
                    <a:srgbClr val="FF9966"/>
                  </a:solidFill>
                  <a:ln w="2857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4" name="月 43">
                    <a:extLst>
                      <a:ext uri="{FF2B5EF4-FFF2-40B4-BE49-F238E27FC236}">
                        <a16:creationId xmlns:a16="http://schemas.microsoft.com/office/drawing/2014/main" id="{20843CCD-B0DD-0340-3E70-639F4FB8AE4B}"/>
                      </a:ext>
                    </a:extLst>
                  </p:cNvPr>
                  <p:cNvSpPr/>
                  <p:nvPr/>
                </p:nvSpPr>
                <p:spPr bwMode="auto">
                  <a:xfrm rot="5400000">
                    <a:off x="8310728" y="4805494"/>
                    <a:ext cx="112551" cy="478387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rgbClr val="FF0000"/>
                  </a:solidFill>
                  <a:ln w="2857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1" name="フリーフォーム: 図形 30">
                  <a:extLst>
                    <a:ext uri="{FF2B5EF4-FFF2-40B4-BE49-F238E27FC236}">
                      <a16:creationId xmlns:a16="http://schemas.microsoft.com/office/drawing/2014/main" id="{83EC7616-80C3-CF67-2955-C9E55D211214}"/>
                    </a:ext>
                  </a:extLst>
                </p:cNvPr>
                <p:cNvSpPr/>
                <p:nvPr/>
              </p:nvSpPr>
              <p:spPr bwMode="auto">
                <a:xfrm>
                  <a:off x="7347681" y="1031564"/>
                  <a:ext cx="1428245" cy="518752"/>
                </a:xfrm>
                <a:custGeom>
                  <a:avLst/>
                  <a:gdLst>
                    <a:gd name="connsiteX0" fmla="*/ 714122 w 1428245"/>
                    <a:gd name="connsiteY0" fmla="*/ 0 h 518752"/>
                    <a:gd name="connsiteX1" fmla="*/ 1410501 w 1428245"/>
                    <a:gd name="connsiteY1" fmla="*/ 461591 h 518752"/>
                    <a:gd name="connsiteX2" fmla="*/ 1428245 w 1428245"/>
                    <a:gd name="connsiteY2" fmla="*/ 518752 h 518752"/>
                    <a:gd name="connsiteX3" fmla="*/ 1401735 w 1428245"/>
                    <a:gd name="connsiteY3" fmla="*/ 505311 h 518752"/>
                    <a:gd name="connsiteX4" fmla="*/ 714122 w 1428245"/>
                    <a:gd name="connsiteY4" fmla="*/ 376237 h 518752"/>
                    <a:gd name="connsiteX5" fmla="*/ 26509 w 1428245"/>
                    <a:gd name="connsiteY5" fmla="*/ 505311 h 518752"/>
                    <a:gd name="connsiteX6" fmla="*/ 0 w 1428245"/>
                    <a:gd name="connsiteY6" fmla="*/ 518752 h 518752"/>
                    <a:gd name="connsiteX7" fmla="*/ 17744 w 1428245"/>
                    <a:gd name="connsiteY7" fmla="*/ 461591 h 518752"/>
                    <a:gd name="connsiteX8" fmla="*/ 714122 w 1428245"/>
                    <a:gd name="connsiteY8" fmla="*/ 0 h 5187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28245" h="518752">
                      <a:moveTo>
                        <a:pt x="714122" y="0"/>
                      </a:moveTo>
                      <a:cubicBezTo>
                        <a:pt x="1027173" y="0"/>
                        <a:pt x="1295769" y="190333"/>
                        <a:pt x="1410501" y="461591"/>
                      </a:cubicBezTo>
                      <a:lnTo>
                        <a:pt x="1428245" y="518752"/>
                      </a:lnTo>
                      <a:lnTo>
                        <a:pt x="1401735" y="505311"/>
                      </a:lnTo>
                      <a:cubicBezTo>
                        <a:pt x="1205452" y="423820"/>
                        <a:pt x="968830" y="376237"/>
                        <a:pt x="714122" y="376237"/>
                      </a:cubicBezTo>
                      <a:cubicBezTo>
                        <a:pt x="459415" y="376237"/>
                        <a:pt x="222792" y="423820"/>
                        <a:pt x="26509" y="505311"/>
                      </a:cubicBezTo>
                      <a:lnTo>
                        <a:pt x="0" y="518752"/>
                      </a:lnTo>
                      <a:lnTo>
                        <a:pt x="17744" y="461591"/>
                      </a:lnTo>
                      <a:cubicBezTo>
                        <a:pt x="132476" y="190333"/>
                        <a:pt x="401072" y="0"/>
                        <a:pt x="714122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7" name="フリーフォーム: 図形 26">
                <a:extLst>
                  <a:ext uri="{FF2B5EF4-FFF2-40B4-BE49-F238E27FC236}">
                    <a16:creationId xmlns:a16="http://schemas.microsoft.com/office/drawing/2014/main" id="{0DFB8DDD-506B-384B-F028-076497BED06F}"/>
                  </a:ext>
                </a:extLst>
              </p:cNvPr>
              <p:cNvSpPr/>
              <p:nvPr/>
            </p:nvSpPr>
            <p:spPr bwMode="auto">
              <a:xfrm>
                <a:off x="7907936" y="5495319"/>
                <a:ext cx="792160" cy="624170"/>
              </a:xfrm>
              <a:custGeom>
                <a:avLst/>
                <a:gdLst>
                  <a:gd name="connsiteX0" fmla="*/ 149123 w 792160"/>
                  <a:gd name="connsiteY0" fmla="*/ 0 h 624170"/>
                  <a:gd name="connsiteX1" fmla="*/ 179423 w 792160"/>
                  <a:gd name="connsiteY1" fmla="*/ 14558 h 624170"/>
                  <a:gd name="connsiteX2" fmla="*/ 283905 w 792160"/>
                  <a:gd name="connsiteY2" fmla="*/ 43268 h 624170"/>
                  <a:gd name="connsiteX3" fmla="*/ 314682 w 792160"/>
                  <a:gd name="connsiteY3" fmla="*/ 46014 h 624170"/>
                  <a:gd name="connsiteX4" fmla="*/ 340412 w 792160"/>
                  <a:gd name="connsiteY4" fmla="*/ 57452 h 624170"/>
                  <a:gd name="connsiteX5" fmla="*/ 397137 w 792160"/>
                  <a:gd name="connsiteY5" fmla="*/ 61329 h 624170"/>
                  <a:gd name="connsiteX6" fmla="*/ 452806 w 792160"/>
                  <a:gd name="connsiteY6" fmla="*/ 57452 h 624170"/>
                  <a:gd name="connsiteX7" fmla="*/ 478064 w 792160"/>
                  <a:gd name="connsiteY7" fmla="*/ 45963 h 624170"/>
                  <a:gd name="connsiteX8" fmla="*/ 508259 w 792160"/>
                  <a:gd name="connsiteY8" fmla="*/ 43268 h 624170"/>
                  <a:gd name="connsiteX9" fmla="*/ 612741 w 792160"/>
                  <a:gd name="connsiteY9" fmla="*/ 14558 h 624170"/>
                  <a:gd name="connsiteX10" fmla="*/ 643040 w 792160"/>
                  <a:gd name="connsiteY10" fmla="*/ 1 h 624170"/>
                  <a:gd name="connsiteX11" fmla="*/ 662749 w 792160"/>
                  <a:gd name="connsiteY11" fmla="*/ 3130 h 624170"/>
                  <a:gd name="connsiteX12" fmla="*/ 792160 w 792160"/>
                  <a:gd name="connsiteY12" fmla="*/ 253243 h 624170"/>
                  <a:gd name="connsiteX13" fmla="*/ 792160 w 792160"/>
                  <a:gd name="connsiteY13" fmla="*/ 624170 h 624170"/>
                  <a:gd name="connsiteX14" fmla="*/ 0 w 792160"/>
                  <a:gd name="connsiteY14" fmla="*/ 624170 h 624170"/>
                  <a:gd name="connsiteX15" fmla="*/ 0 w 792160"/>
                  <a:gd name="connsiteY15" fmla="*/ 253243 h 624170"/>
                  <a:gd name="connsiteX16" fmla="*/ 129412 w 792160"/>
                  <a:gd name="connsiteY16" fmla="*/ 3130 h 6241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92160" h="624170">
                    <a:moveTo>
                      <a:pt x="149123" y="0"/>
                    </a:moveTo>
                    <a:lnTo>
                      <a:pt x="179423" y="14558"/>
                    </a:lnTo>
                    <a:cubicBezTo>
                      <a:pt x="212719" y="27025"/>
                      <a:pt x="247671" y="36705"/>
                      <a:pt x="283905" y="43268"/>
                    </a:cubicBezTo>
                    <a:lnTo>
                      <a:pt x="314682" y="46014"/>
                    </a:lnTo>
                    <a:lnTo>
                      <a:pt x="340412" y="57452"/>
                    </a:lnTo>
                    <a:cubicBezTo>
                      <a:pt x="357949" y="60787"/>
                      <a:pt x="377203" y="61329"/>
                      <a:pt x="397137" y="61329"/>
                    </a:cubicBezTo>
                    <a:cubicBezTo>
                      <a:pt x="417071" y="61329"/>
                      <a:pt x="435797" y="60787"/>
                      <a:pt x="452806" y="57452"/>
                    </a:cubicBezTo>
                    <a:lnTo>
                      <a:pt x="478064" y="45963"/>
                    </a:lnTo>
                    <a:lnTo>
                      <a:pt x="508259" y="43268"/>
                    </a:lnTo>
                    <a:cubicBezTo>
                      <a:pt x="544493" y="36705"/>
                      <a:pt x="579445" y="27025"/>
                      <a:pt x="612741" y="14558"/>
                    </a:cubicBezTo>
                    <a:lnTo>
                      <a:pt x="643040" y="1"/>
                    </a:lnTo>
                    <a:lnTo>
                      <a:pt x="662749" y="3130"/>
                    </a:lnTo>
                    <a:cubicBezTo>
                      <a:pt x="736603" y="26936"/>
                      <a:pt x="792160" y="129870"/>
                      <a:pt x="792160" y="253243"/>
                    </a:cubicBezTo>
                    <a:lnTo>
                      <a:pt x="792160" y="624170"/>
                    </a:lnTo>
                    <a:lnTo>
                      <a:pt x="0" y="624170"/>
                    </a:lnTo>
                    <a:lnTo>
                      <a:pt x="0" y="253243"/>
                    </a:lnTo>
                    <a:cubicBezTo>
                      <a:pt x="0" y="129870"/>
                      <a:pt x="55557" y="26936"/>
                      <a:pt x="129412" y="3130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直角三角形 3">
                <a:extLst>
                  <a:ext uri="{FF2B5EF4-FFF2-40B4-BE49-F238E27FC236}">
                    <a16:creationId xmlns:a16="http://schemas.microsoft.com/office/drawing/2014/main" id="{D30E0D13-38F4-B613-5E48-5384446BF23D}"/>
                  </a:ext>
                </a:extLst>
              </p:cNvPr>
              <p:cNvSpPr/>
              <p:nvPr/>
            </p:nvSpPr>
            <p:spPr bwMode="auto">
              <a:xfrm rot="5400000">
                <a:off x="8071127" y="5432099"/>
                <a:ext cx="201246" cy="264531"/>
              </a:xfrm>
              <a:custGeom>
                <a:avLst/>
                <a:gdLst>
                  <a:gd name="connsiteX0" fmla="*/ 0 w 495055"/>
                  <a:gd name="connsiteY0" fmla="*/ 495055 h 495055"/>
                  <a:gd name="connsiteX1" fmla="*/ 0 w 495055"/>
                  <a:gd name="connsiteY1" fmla="*/ 0 h 495055"/>
                  <a:gd name="connsiteX2" fmla="*/ 495055 w 495055"/>
                  <a:gd name="connsiteY2" fmla="*/ 495055 h 495055"/>
                  <a:gd name="connsiteX3" fmla="*/ 0 w 495055"/>
                  <a:gd name="connsiteY3" fmla="*/ 495055 h 495055"/>
                  <a:gd name="connsiteX0" fmla="*/ 0 w 495055"/>
                  <a:gd name="connsiteY0" fmla="*/ 449335 h 449335"/>
                  <a:gd name="connsiteX1" fmla="*/ 162560 w 495055"/>
                  <a:gd name="connsiteY1" fmla="*/ 0 h 449335"/>
                  <a:gd name="connsiteX2" fmla="*/ 495055 w 495055"/>
                  <a:gd name="connsiteY2" fmla="*/ 449335 h 449335"/>
                  <a:gd name="connsiteX3" fmla="*/ 0 w 495055"/>
                  <a:gd name="connsiteY3" fmla="*/ 449335 h 449335"/>
                  <a:gd name="connsiteX0" fmla="*/ 0 w 403615"/>
                  <a:gd name="connsiteY0" fmla="*/ 449335 h 525535"/>
                  <a:gd name="connsiteX1" fmla="*/ 162560 w 403615"/>
                  <a:gd name="connsiteY1" fmla="*/ 0 h 525535"/>
                  <a:gd name="connsiteX2" fmla="*/ 403615 w 403615"/>
                  <a:gd name="connsiteY2" fmla="*/ 525535 h 525535"/>
                  <a:gd name="connsiteX3" fmla="*/ 0 w 403615"/>
                  <a:gd name="connsiteY3" fmla="*/ 449335 h 525535"/>
                  <a:gd name="connsiteX0" fmla="*/ 0 w 403615"/>
                  <a:gd name="connsiteY0" fmla="*/ 413775 h 489975"/>
                  <a:gd name="connsiteX1" fmla="*/ 177800 w 403615"/>
                  <a:gd name="connsiteY1" fmla="*/ 0 h 489975"/>
                  <a:gd name="connsiteX2" fmla="*/ 403615 w 403615"/>
                  <a:gd name="connsiteY2" fmla="*/ 489975 h 489975"/>
                  <a:gd name="connsiteX3" fmla="*/ 0 w 403615"/>
                  <a:gd name="connsiteY3" fmla="*/ 413775 h 489975"/>
                  <a:gd name="connsiteX0" fmla="*/ 0 w 393455"/>
                  <a:gd name="connsiteY0" fmla="*/ 413775 h 449335"/>
                  <a:gd name="connsiteX1" fmla="*/ 177800 w 393455"/>
                  <a:gd name="connsiteY1" fmla="*/ 0 h 449335"/>
                  <a:gd name="connsiteX2" fmla="*/ 393455 w 393455"/>
                  <a:gd name="connsiteY2" fmla="*/ 449335 h 449335"/>
                  <a:gd name="connsiteX3" fmla="*/ 0 w 393455"/>
                  <a:gd name="connsiteY3" fmla="*/ 413775 h 4493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93455" h="449335">
                    <a:moveTo>
                      <a:pt x="0" y="413775"/>
                    </a:moveTo>
                    <a:lnTo>
                      <a:pt x="177800" y="0"/>
                    </a:lnTo>
                    <a:lnTo>
                      <a:pt x="393455" y="449335"/>
                    </a:lnTo>
                    <a:lnTo>
                      <a:pt x="0" y="413775"/>
                    </a:lnTo>
                    <a:close/>
                  </a:path>
                </a:pathLst>
              </a:custGeom>
              <a:solidFill>
                <a:schemeClr val="accent5">
                  <a:lumMod val="7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直角三角形 3">
                <a:extLst>
                  <a:ext uri="{FF2B5EF4-FFF2-40B4-BE49-F238E27FC236}">
                    <a16:creationId xmlns:a16="http://schemas.microsoft.com/office/drawing/2014/main" id="{24174FA1-96A5-31A8-7CDD-FA10D3BCE25D}"/>
                  </a:ext>
                </a:extLst>
              </p:cNvPr>
              <p:cNvSpPr/>
              <p:nvPr/>
            </p:nvSpPr>
            <p:spPr bwMode="auto">
              <a:xfrm rot="16200000" flipH="1">
                <a:off x="8335660" y="5432097"/>
                <a:ext cx="201245" cy="264532"/>
              </a:xfrm>
              <a:custGeom>
                <a:avLst/>
                <a:gdLst>
                  <a:gd name="connsiteX0" fmla="*/ 0 w 495055"/>
                  <a:gd name="connsiteY0" fmla="*/ 495055 h 495055"/>
                  <a:gd name="connsiteX1" fmla="*/ 0 w 495055"/>
                  <a:gd name="connsiteY1" fmla="*/ 0 h 495055"/>
                  <a:gd name="connsiteX2" fmla="*/ 495055 w 495055"/>
                  <a:gd name="connsiteY2" fmla="*/ 495055 h 495055"/>
                  <a:gd name="connsiteX3" fmla="*/ 0 w 495055"/>
                  <a:gd name="connsiteY3" fmla="*/ 495055 h 495055"/>
                  <a:gd name="connsiteX0" fmla="*/ 0 w 495055"/>
                  <a:gd name="connsiteY0" fmla="*/ 449335 h 449335"/>
                  <a:gd name="connsiteX1" fmla="*/ 162560 w 495055"/>
                  <a:gd name="connsiteY1" fmla="*/ 0 h 449335"/>
                  <a:gd name="connsiteX2" fmla="*/ 495055 w 495055"/>
                  <a:gd name="connsiteY2" fmla="*/ 449335 h 449335"/>
                  <a:gd name="connsiteX3" fmla="*/ 0 w 495055"/>
                  <a:gd name="connsiteY3" fmla="*/ 449335 h 449335"/>
                  <a:gd name="connsiteX0" fmla="*/ 0 w 403615"/>
                  <a:gd name="connsiteY0" fmla="*/ 449335 h 525535"/>
                  <a:gd name="connsiteX1" fmla="*/ 162560 w 403615"/>
                  <a:gd name="connsiteY1" fmla="*/ 0 h 525535"/>
                  <a:gd name="connsiteX2" fmla="*/ 403615 w 403615"/>
                  <a:gd name="connsiteY2" fmla="*/ 525535 h 525535"/>
                  <a:gd name="connsiteX3" fmla="*/ 0 w 403615"/>
                  <a:gd name="connsiteY3" fmla="*/ 449335 h 525535"/>
                  <a:gd name="connsiteX0" fmla="*/ 0 w 403615"/>
                  <a:gd name="connsiteY0" fmla="*/ 413775 h 489975"/>
                  <a:gd name="connsiteX1" fmla="*/ 177800 w 403615"/>
                  <a:gd name="connsiteY1" fmla="*/ 0 h 489975"/>
                  <a:gd name="connsiteX2" fmla="*/ 403615 w 403615"/>
                  <a:gd name="connsiteY2" fmla="*/ 489975 h 489975"/>
                  <a:gd name="connsiteX3" fmla="*/ 0 w 403615"/>
                  <a:gd name="connsiteY3" fmla="*/ 413775 h 489975"/>
                  <a:gd name="connsiteX0" fmla="*/ 0 w 393455"/>
                  <a:gd name="connsiteY0" fmla="*/ 413775 h 449335"/>
                  <a:gd name="connsiteX1" fmla="*/ 177800 w 393455"/>
                  <a:gd name="connsiteY1" fmla="*/ 0 h 449335"/>
                  <a:gd name="connsiteX2" fmla="*/ 393455 w 393455"/>
                  <a:gd name="connsiteY2" fmla="*/ 449335 h 449335"/>
                  <a:gd name="connsiteX3" fmla="*/ 0 w 393455"/>
                  <a:gd name="connsiteY3" fmla="*/ 413775 h 4493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93455" h="449335">
                    <a:moveTo>
                      <a:pt x="0" y="413775"/>
                    </a:moveTo>
                    <a:lnTo>
                      <a:pt x="177800" y="0"/>
                    </a:lnTo>
                    <a:lnTo>
                      <a:pt x="393455" y="449335"/>
                    </a:lnTo>
                    <a:lnTo>
                      <a:pt x="0" y="413775"/>
                    </a:lnTo>
                    <a:close/>
                  </a:path>
                </a:pathLst>
              </a:custGeom>
              <a:solidFill>
                <a:schemeClr val="accent5">
                  <a:lumMod val="7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8" name="グループ化 17">
              <a:extLst>
                <a:ext uri="{FF2B5EF4-FFF2-40B4-BE49-F238E27FC236}">
                  <a16:creationId xmlns:a16="http://schemas.microsoft.com/office/drawing/2014/main" id="{8D8E74B1-A502-CCA2-4C3F-D387A695FD42}"/>
                </a:ext>
              </a:extLst>
            </p:cNvPr>
            <p:cNvGrpSpPr/>
            <p:nvPr/>
          </p:nvGrpSpPr>
          <p:grpSpPr>
            <a:xfrm>
              <a:off x="7400240" y="5026203"/>
              <a:ext cx="262447" cy="558653"/>
              <a:chOff x="5607844" y="4877741"/>
              <a:chExt cx="262447" cy="558653"/>
            </a:xfrm>
          </p:grpSpPr>
          <p:sp>
            <p:nvSpPr>
              <p:cNvPr id="20" name="正方形/長方形 19">
                <a:extLst>
                  <a:ext uri="{FF2B5EF4-FFF2-40B4-BE49-F238E27FC236}">
                    <a16:creationId xmlns:a16="http://schemas.microsoft.com/office/drawing/2014/main" id="{B0EC498E-2B5B-C9BA-8CAF-9963949BF877}"/>
                  </a:ext>
                </a:extLst>
              </p:cNvPr>
              <p:cNvSpPr/>
              <p:nvPr/>
            </p:nvSpPr>
            <p:spPr bwMode="auto">
              <a:xfrm>
                <a:off x="5607844" y="4877741"/>
                <a:ext cx="262447" cy="558653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1" name="楕円 20">
                <a:extLst>
                  <a:ext uri="{FF2B5EF4-FFF2-40B4-BE49-F238E27FC236}">
                    <a16:creationId xmlns:a16="http://schemas.microsoft.com/office/drawing/2014/main" id="{3A0315D8-EB89-415F-4C61-23C9AD64C3AE}"/>
                  </a:ext>
                </a:extLst>
              </p:cNvPr>
              <p:cNvSpPr/>
              <p:nvPr/>
            </p:nvSpPr>
            <p:spPr bwMode="auto">
              <a:xfrm>
                <a:off x="5663256" y="4962525"/>
                <a:ext cx="150910" cy="150910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2" name="楕円 21">
                <a:extLst>
                  <a:ext uri="{FF2B5EF4-FFF2-40B4-BE49-F238E27FC236}">
                    <a16:creationId xmlns:a16="http://schemas.microsoft.com/office/drawing/2014/main" id="{B87E008E-ACD3-8E74-F16A-CCA4D944F4C1}"/>
                  </a:ext>
                </a:extLst>
              </p:cNvPr>
              <p:cNvSpPr/>
              <p:nvPr/>
            </p:nvSpPr>
            <p:spPr bwMode="auto">
              <a:xfrm>
                <a:off x="5663256" y="5195888"/>
                <a:ext cx="150910" cy="150910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4" name="二等辺三角形 23">
                <a:extLst>
                  <a:ext uri="{FF2B5EF4-FFF2-40B4-BE49-F238E27FC236}">
                    <a16:creationId xmlns:a16="http://schemas.microsoft.com/office/drawing/2014/main" id="{BAB93149-6865-5F8A-F946-A3637F48F7E3}"/>
                  </a:ext>
                </a:extLst>
              </p:cNvPr>
              <p:cNvSpPr/>
              <p:nvPr/>
            </p:nvSpPr>
            <p:spPr bwMode="auto">
              <a:xfrm>
                <a:off x="5698700" y="4993554"/>
                <a:ext cx="80022" cy="68984"/>
              </a:xfrm>
              <a:prstGeom prst="triangl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5" name="二等辺三角形 24">
                <a:extLst>
                  <a:ext uri="{FF2B5EF4-FFF2-40B4-BE49-F238E27FC236}">
                    <a16:creationId xmlns:a16="http://schemas.microsoft.com/office/drawing/2014/main" id="{4CFB16DF-315B-86EA-3AC2-9935745FB1A5}"/>
                  </a:ext>
                </a:extLst>
              </p:cNvPr>
              <p:cNvSpPr/>
              <p:nvPr/>
            </p:nvSpPr>
            <p:spPr bwMode="auto">
              <a:xfrm rot="10800000">
                <a:off x="5698700" y="5245967"/>
                <a:ext cx="80022" cy="68984"/>
              </a:xfrm>
              <a:prstGeom prst="triangl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9" name="&quot;禁止&quot;マーク 18">
              <a:extLst>
                <a:ext uri="{FF2B5EF4-FFF2-40B4-BE49-F238E27FC236}">
                  <a16:creationId xmlns:a16="http://schemas.microsoft.com/office/drawing/2014/main" id="{99237132-8689-A1E0-48D4-8FDDA10888F7}"/>
                </a:ext>
              </a:extLst>
            </p:cNvPr>
            <p:cNvSpPr/>
            <p:nvPr/>
          </p:nvSpPr>
          <p:spPr bwMode="auto">
            <a:xfrm>
              <a:off x="6527645" y="3804623"/>
              <a:ext cx="1144344" cy="1144342"/>
            </a:xfrm>
            <a:prstGeom prst="noSmoking">
              <a:avLst>
                <a:gd name="adj" fmla="val 10206"/>
              </a:avLst>
            </a:prstGeom>
            <a:solidFill>
              <a:srgbClr val="FF0000"/>
            </a:solidFill>
            <a:ln w="285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531104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AE59AD85-6E20-4FA1-564B-9B47F409A8FD}"/>
              </a:ext>
            </a:extLst>
          </p:cNvPr>
          <p:cNvSpPr/>
          <p:nvPr/>
        </p:nvSpPr>
        <p:spPr>
          <a:xfrm>
            <a:off x="56288" y="62461"/>
            <a:ext cx="9773511" cy="3899887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0FF2D439-3557-343E-A540-404DEDF019B3}"/>
              </a:ext>
            </a:extLst>
          </p:cNvPr>
          <p:cNvSpPr txBox="1"/>
          <p:nvPr/>
        </p:nvSpPr>
        <p:spPr>
          <a:xfrm>
            <a:off x="385346" y="383060"/>
            <a:ext cx="9104643" cy="325662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chemeClr val="bg1"/>
                </a:solidFill>
              </a:rPr>
              <a:t>お子様のみでの</a:t>
            </a:r>
            <a:endParaRPr lang="en-US" altLang="ja-JP" sz="5400" dirty="0">
              <a:ln w="28575">
                <a:noFill/>
              </a:ln>
              <a:solidFill>
                <a:schemeClr val="bg1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chemeClr val="bg1"/>
                </a:solidFill>
              </a:rPr>
              <a:t>エレベーターの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chemeClr val="bg1"/>
                </a:solidFill>
              </a:rPr>
              <a:t>ご利用はご遠慮ください</a:t>
            </a:r>
            <a:endParaRPr lang="en-US" altLang="ja-JP" sz="5400" dirty="0">
              <a:ln w="28575">
                <a:noFill/>
              </a:ln>
              <a:solidFill>
                <a:schemeClr val="bg1"/>
              </a:solidFill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1FB5E8E-D20F-5ADD-DCE4-4D8004C8E916}"/>
              </a:ext>
            </a:extLst>
          </p:cNvPr>
          <p:cNvSpPr txBox="1"/>
          <p:nvPr/>
        </p:nvSpPr>
        <p:spPr>
          <a:xfrm>
            <a:off x="2816280" y="4239551"/>
            <a:ext cx="6773737" cy="2178599"/>
          </a:xfrm>
          <a:prstGeom prst="rect">
            <a:avLst/>
          </a:prstGeom>
          <a:noFill/>
        </p:spPr>
        <p:txBody>
          <a:bodyPr vert="horz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/>
            <a:r>
              <a:rPr lang="ja-JP" altLang="en-US" sz="5400" dirty="0"/>
              <a:t>お子様だけで乗ると危険</a:t>
            </a:r>
            <a:br>
              <a:rPr lang="en-US" altLang="ja-JP" sz="5400" dirty="0"/>
            </a:br>
            <a:r>
              <a:rPr lang="ja-JP" altLang="en-US" sz="5400" dirty="0"/>
              <a:t>●急にドアが閉まってはさまれる</a:t>
            </a:r>
            <a:br>
              <a:rPr lang="ja-JP" altLang="en-US" sz="5400" dirty="0"/>
            </a:br>
            <a:r>
              <a:rPr lang="ja-JP" altLang="en-US" sz="5400" dirty="0"/>
              <a:t>●停電や緊急停止で閉じ込められる</a:t>
            </a:r>
            <a:br>
              <a:rPr lang="ja-JP" altLang="en-US" sz="5400" dirty="0"/>
            </a:br>
            <a:r>
              <a:rPr lang="ja-JP" altLang="en-US" sz="5400" dirty="0"/>
              <a:t>●操作パネルの間違った操作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F09D84D0-9945-82A8-71FC-9A72AF408A8F}"/>
              </a:ext>
            </a:extLst>
          </p:cNvPr>
          <p:cNvGrpSpPr/>
          <p:nvPr/>
        </p:nvGrpSpPr>
        <p:grpSpPr>
          <a:xfrm>
            <a:off x="315983" y="4025029"/>
            <a:ext cx="2433178" cy="2464311"/>
            <a:chOff x="370911" y="-319209"/>
            <a:chExt cx="2433178" cy="2464311"/>
          </a:xfrm>
        </p:grpSpPr>
        <p:sp>
          <p:nvSpPr>
            <p:cNvPr id="4" name="爆発: 8 pt 3">
              <a:extLst>
                <a:ext uri="{FF2B5EF4-FFF2-40B4-BE49-F238E27FC236}">
                  <a16:creationId xmlns:a16="http://schemas.microsoft.com/office/drawing/2014/main" id="{2027F7FD-1C7E-9A24-AADC-2EF03AB50FAB}"/>
                </a:ext>
              </a:extLst>
            </p:cNvPr>
            <p:cNvSpPr/>
            <p:nvPr/>
          </p:nvSpPr>
          <p:spPr>
            <a:xfrm>
              <a:off x="370911" y="-319209"/>
              <a:ext cx="2433178" cy="2425936"/>
            </a:xfrm>
            <a:prstGeom prst="irregularSeal1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id="{A5C000F2-89A9-6178-CCD7-48F9AD7FCE3A}"/>
                </a:ext>
              </a:extLst>
            </p:cNvPr>
            <p:cNvGrpSpPr/>
            <p:nvPr/>
          </p:nvGrpSpPr>
          <p:grpSpPr>
            <a:xfrm>
              <a:off x="430429" y="411786"/>
              <a:ext cx="2236563" cy="1733316"/>
              <a:chOff x="6895428" y="4529303"/>
              <a:chExt cx="2767323" cy="2144649"/>
            </a:xfrm>
          </p:grpSpPr>
          <p:grpSp>
            <p:nvGrpSpPr>
              <p:cNvPr id="10" name="グループ化 9">
                <a:extLst>
                  <a:ext uri="{FF2B5EF4-FFF2-40B4-BE49-F238E27FC236}">
                    <a16:creationId xmlns:a16="http://schemas.microsoft.com/office/drawing/2014/main" id="{52793BF8-BD73-297E-84FE-547B5EA14BEE}"/>
                  </a:ext>
                </a:extLst>
              </p:cNvPr>
              <p:cNvGrpSpPr/>
              <p:nvPr/>
            </p:nvGrpSpPr>
            <p:grpSpPr>
              <a:xfrm>
                <a:off x="7444706" y="4543802"/>
                <a:ext cx="1676715" cy="2076085"/>
                <a:chOff x="7353885" y="3458737"/>
                <a:chExt cx="2029291" cy="2512641"/>
              </a:xfrm>
            </p:grpSpPr>
            <p:sp>
              <p:nvSpPr>
                <p:cNvPr id="25" name="楕円 24">
                  <a:extLst>
                    <a:ext uri="{FF2B5EF4-FFF2-40B4-BE49-F238E27FC236}">
                      <a16:creationId xmlns:a16="http://schemas.microsoft.com/office/drawing/2014/main" id="{4CB2CD9E-2B87-485D-EA7F-8F6760B65529}"/>
                    </a:ext>
                  </a:extLst>
                </p:cNvPr>
                <p:cNvSpPr/>
                <p:nvPr/>
              </p:nvSpPr>
              <p:spPr bwMode="auto">
                <a:xfrm>
                  <a:off x="7413470" y="3458737"/>
                  <a:ext cx="1901218" cy="1837163"/>
                </a:xfrm>
                <a:prstGeom prst="ellipse">
                  <a:avLst/>
                </a:prstGeom>
                <a:solidFill>
                  <a:schemeClr val="tx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6" name="グループ化 25">
                  <a:extLst>
                    <a:ext uri="{FF2B5EF4-FFF2-40B4-BE49-F238E27FC236}">
                      <a16:creationId xmlns:a16="http://schemas.microsoft.com/office/drawing/2014/main" id="{8C1D1E99-8869-A603-92C0-5064CACB9BFF}"/>
                    </a:ext>
                  </a:extLst>
                </p:cNvPr>
                <p:cNvGrpSpPr/>
                <p:nvPr/>
              </p:nvGrpSpPr>
              <p:grpSpPr>
                <a:xfrm>
                  <a:off x="7648187" y="5219174"/>
                  <a:ext cx="1422243" cy="752204"/>
                  <a:chOff x="7462642" y="5229200"/>
                  <a:chExt cx="1793334" cy="948470"/>
                </a:xfrm>
              </p:grpSpPr>
              <p:sp>
                <p:nvSpPr>
                  <p:cNvPr id="32" name="台形 31">
                    <a:extLst>
                      <a:ext uri="{FF2B5EF4-FFF2-40B4-BE49-F238E27FC236}">
                        <a16:creationId xmlns:a16="http://schemas.microsoft.com/office/drawing/2014/main" id="{2596F295-32DC-4984-3781-70512C4F61B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099051" y="5229200"/>
                    <a:ext cx="520514" cy="353196"/>
                  </a:xfrm>
                  <a:prstGeom prst="trapezoid">
                    <a:avLst>
                      <a:gd name="adj" fmla="val 16791"/>
                    </a:avLst>
                  </a:prstGeom>
                  <a:solidFill>
                    <a:srgbClr val="FFCC99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3" name="フリーフォーム 163">
                    <a:extLst>
                      <a:ext uri="{FF2B5EF4-FFF2-40B4-BE49-F238E27FC236}">
                        <a16:creationId xmlns:a16="http://schemas.microsoft.com/office/drawing/2014/main" id="{0D870D65-8936-1343-E201-CB08B5C02A1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462642" y="5461011"/>
                    <a:ext cx="1793334" cy="716659"/>
                  </a:xfrm>
                  <a:custGeom>
                    <a:avLst/>
                    <a:gdLst>
                      <a:gd name="connsiteX0" fmla="*/ 292167 w 1427996"/>
                      <a:gd name="connsiteY0" fmla="*/ 0 h 716658"/>
                      <a:gd name="connsiteX1" fmla="*/ 474723 w 1427996"/>
                      <a:gd name="connsiteY1" fmla="*/ 0 h 716658"/>
                      <a:gd name="connsiteX2" fmla="*/ 529969 w 1427996"/>
                      <a:gd name="connsiteY2" fmla="*/ 44488 h 716658"/>
                      <a:gd name="connsiteX3" fmla="*/ 713998 w 1427996"/>
                      <a:gd name="connsiteY3" fmla="*/ 85874 h 716658"/>
                      <a:gd name="connsiteX4" fmla="*/ 898028 w 1427996"/>
                      <a:gd name="connsiteY4" fmla="*/ 44488 h 716658"/>
                      <a:gd name="connsiteX5" fmla="*/ 953273 w 1427996"/>
                      <a:gd name="connsiteY5" fmla="*/ 0 h 716658"/>
                      <a:gd name="connsiteX6" fmla="*/ 1135829 w 1427996"/>
                      <a:gd name="connsiteY6" fmla="*/ 0 h 716658"/>
                      <a:gd name="connsiteX7" fmla="*/ 1427996 w 1427996"/>
                      <a:gd name="connsiteY7" fmla="*/ 292167 h 716658"/>
                      <a:gd name="connsiteX8" fmla="*/ 1427996 w 1427996"/>
                      <a:gd name="connsiteY8" fmla="*/ 716658 h 716658"/>
                      <a:gd name="connsiteX9" fmla="*/ 0 w 1427996"/>
                      <a:gd name="connsiteY9" fmla="*/ 716658 h 716658"/>
                      <a:gd name="connsiteX10" fmla="*/ 0 w 1427996"/>
                      <a:gd name="connsiteY10" fmla="*/ 292167 h 716658"/>
                      <a:gd name="connsiteX11" fmla="*/ 292167 w 1427996"/>
                      <a:gd name="connsiteY11" fmla="*/ 0 h 716658"/>
                      <a:gd name="connsiteX0" fmla="*/ 292167 w 1427996"/>
                      <a:gd name="connsiteY0" fmla="*/ 0 h 716658"/>
                      <a:gd name="connsiteX1" fmla="*/ 474723 w 1427996"/>
                      <a:gd name="connsiteY1" fmla="*/ 0 h 716658"/>
                      <a:gd name="connsiteX2" fmla="*/ 529969 w 1427996"/>
                      <a:gd name="connsiteY2" fmla="*/ 44488 h 716658"/>
                      <a:gd name="connsiteX3" fmla="*/ 715903 w 1427996"/>
                      <a:gd name="connsiteY3" fmla="*/ 72539 h 716658"/>
                      <a:gd name="connsiteX4" fmla="*/ 898028 w 1427996"/>
                      <a:gd name="connsiteY4" fmla="*/ 44488 h 716658"/>
                      <a:gd name="connsiteX5" fmla="*/ 953273 w 1427996"/>
                      <a:gd name="connsiteY5" fmla="*/ 0 h 716658"/>
                      <a:gd name="connsiteX6" fmla="*/ 1135829 w 1427996"/>
                      <a:gd name="connsiteY6" fmla="*/ 0 h 716658"/>
                      <a:gd name="connsiteX7" fmla="*/ 1427996 w 1427996"/>
                      <a:gd name="connsiteY7" fmla="*/ 292167 h 716658"/>
                      <a:gd name="connsiteX8" fmla="*/ 1427996 w 1427996"/>
                      <a:gd name="connsiteY8" fmla="*/ 716658 h 716658"/>
                      <a:gd name="connsiteX9" fmla="*/ 0 w 1427996"/>
                      <a:gd name="connsiteY9" fmla="*/ 716658 h 716658"/>
                      <a:gd name="connsiteX10" fmla="*/ 0 w 1427996"/>
                      <a:gd name="connsiteY10" fmla="*/ 292167 h 716658"/>
                      <a:gd name="connsiteX11" fmla="*/ 292167 w 1427996"/>
                      <a:gd name="connsiteY11" fmla="*/ 0 h 716658"/>
                      <a:gd name="connsiteX0" fmla="*/ 292167 w 1427996"/>
                      <a:gd name="connsiteY0" fmla="*/ 0 h 894713"/>
                      <a:gd name="connsiteX1" fmla="*/ 474723 w 1427996"/>
                      <a:gd name="connsiteY1" fmla="*/ 0 h 894713"/>
                      <a:gd name="connsiteX2" fmla="*/ 529969 w 1427996"/>
                      <a:gd name="connsiteY2" fmla="*/ 44488 h 894713"/>
                      <a:gd name="connsiteX3" fmla="*/ 715903 w 1427996"/>
                      <a:gd name="connsiteY3" fmla="*/ 72539 h 894713"/>
                      <a:gd name="connsiteX4" fmla="*/ 898028 w 1427996"/>
                      <a:gd name="connsiteY4" fmla="*/ 44488 h 894713"/>
                      <a:gd name="connsiteX5" fmla="*/ 953273 w 1427996"/>
                      <a:gd name="connsiteY5" fmla="*/ 0 h 894713"/>
                      <a:gd name="connsiteX6" fmla="*/ 1135829 w 1427996"/>
                      <a:gd name="connsiteY6" fmla="*/ 0 h 894713"/>
                      <a:gd name="connsiteX7" fmla="*/ 1427996 w 1427996"/>
                      <a:gd name="connsiteY7" fmla="*/ 292167 h 894713"/>
                      <a:gd name="connsiteX8" fmla="*/ 1427996 w 1427996"/>
                      <a:gd name="connsiteY8" fmla="*/ 716658 h 894713"/>
                      <a:gd name="connsiteX9" fmla="*/ 929260 w 1427996"/>
                      <a:gd name="connsiteY9" fmla="*/ 894684 h 894713"/>
                      <a:gd name="connsiteX10" fmla="*/ 0 w 1427996"/>
                      <a:gd name="connsiteY10" fmla="*/ 716658 h 894713"/>
                      <a:gd name="connsiteX11" fmla="*/ 0 w 1427996"/>
                      <a:gd name="connsiteY11" fmla="*/ 292167 h 894713"/>
                      <a:gd name="connsiteX12" fmla="*/ 292167 w 1427996"/>
                      <a:gd name="connsiteY12" fmla="*/ 0 h 894713"/>
                      <a:gd name="connsiteX0" fmla="*/ 929260 w 1427996"/>
                      <a:gd name="connsiteY0" fmla="*/ 894684 h 1034227"/>
                      <a:gd name="connsiteX1" fmla="*/ 0 w 1427996"/>
                      <a:gd name="connsiteY1" fmla="*/ 716658 h 1034227"/>
                      <a:gd name="connsiteX2" fmla="*/ 0 w 1427996"/>
                      <a:gd name="connsiteY2" fmla="*/ 292167 h 1034227"/>
                      <a:gd name="connsiteX3" fmla="*/ 292167 w 1427996"/>
                      <a:gd name="connsiteY3" fmla="*/ 0 h 1034227"/>
                      <a:gd name="connsiteX4" fmla="*/ 474723 w 1427996"/>
                      <a:gd name="connsiteY4" fmla="*/ 0 h 1034227"/>
                      <a:gd name="connsiteX5" fmla="*/ 529969 w 1427996"/>
                      <a:gd name="connsiteY5" fmla="*/ 44488 h 1034227"/>
                      <a:gd name="connsiteX6" fmla="*/ 715903 w 1427996"/>
                      <a:gd name="connsiteY6" fmla="*/ 72539 h 1034227"/>
                      <a:gd name="connsiteX7" fmla="*/ 898028 w 1427996"/>
                      <a:gd name="connsiteY7" fmla="*/ 44488 h 1034227"/>
                      <a:gd name="connsiteX8" fmla="*/ 953273 w 1427996"/>
                      <a:gd name="connsiteY8" fmla="*/ 0 h 1034227"/>
                      <a:gd name="connsiteX9" fmla="*/ 1135829 w 1427996"/>
                      <a:gd name="connsiteY9" fmla="*/ 0 h 1034227"/>
                      <a:gd name="connsiteX10" fmla="*/ 1427996 w 1427996"/>
                      <a:gd name="connsiteY10" fmla="*/ 292167 h 1034227"/>
                      <a:gd name="connsiteX11" fmla="*/ 1427996 w 1427996"/>
                      <a:gd name="connsiteY11" fmla="*/ 716658 h 1034227"/>
                      <a:gd name="connsiteX12" fmla="*/ 1040375 w 1427996"/>
                      <a:gd name="connsiteY12" fmla="*/ 1034227 h 1034227"/>
                      <a:gd name="connsiteX0" fmla="*/ 0 w 1427996"/>
                      <a:gd name="connsiteY0" fmla="*/ 716658 h 1034227"/>
                      <a:gd name="connsiteX1" fmla="*/ 0 w 1427996"/>
                      <a:gd name="connsiteY1" fmla="*/ 292167 h 1034227"/>
                      <a:gd name="connsiteX2" fmla="*/ 292167 w 1427996"/>
                      <a:gd name="connsiteY2" fmla="*/ 0 h 1034227"/>
                      <a:gd name="connsiteX3" fmla="*/ 474723 w 1427996"/>
                      <a:gd name="connsiteY3" fmla="*/ 0 h 1034227"/>
                      <a:gd name="connsiteX4" fmla="*/ 529969 w 1427996"/>
                      <a:gd name="connsiteY4" fmla="*/ 44488 h 1034227"/>
                      <a:gd name="connsiteX5" fmla="*/ 715903 w 1427996"/>
                      <a:gd name="connsiteY5" fmla="*/ 72539 h 1034227"/>
                      <a:gd name="connsiteX6" fmla="*/ 898028 w 1427996"/>
                      <a:gd name="connsiteY6" fmla="*/ 44488 h 1034227"/>
                      <a:gd name="connsiteX7" fmla="*/ 953273 w 1427996"/>
                      <a:gd name="connsiteY7" fmla="*/ 0 h 1034227"/>
                      <a:gd name="connsiteX8" fmla="*/ 1135829 w 1427996"/>
                      <a:gd name="connsiteY8" fmla="*/ 0 h 1034227"/>
                      <a:gd name="connsiteX9" fmla="*/ 1427996 w 1427996"/>
                      <a:gd name="connsiteY9" fmla="*/ 292167 h 1034227"/>
                      <a:gd name="connsiteX10" fmla="*/ 1427996 w 1427996"/>
                      <a:gd name="connsiteY10" fmla="*/ 716658 h 1034227"/>
                      <a:gd name="connsiteX11" fmla="*/ 1040375 w 1427996"/>
                      <a:gd name="connsiteY11" fmla="*/ 1034227 h 1034227"/>
                      <a:gd name="connsiteX0" fmla="*/ 0 w 1427996"/>
                      <a:gd name="connsiteY0" fmla="*/ 716658 h 716658"/>
                      <a:gd name="connsiteX1" fmla="*/ 0 w 1427996"/>
                      <a:gd name="connsiteY1" fmla="*/ 292167 h 716658"/>
                      <a:gd name="connsiteX2" fmla="*/ 292167 w 1427996"/>
                      <a:gd name="connsiteY2" fmla="*/ 0 h 716658"/>
                      <a:gd name="connsiteX3" fmla="*/ 474723 w 1427996"/>
                      <a:gd name="connsiteY3" fmla="*/ 0 h 716658"/>
                      <a:gd name="connsiteX4" fmla="*/ 529969 w 1427996"/>
                      <a:gd name="connsiteY4" fmla="*/ 44488 h 716658"/>
                      <a:gd name="connsiteX5" fmla="*/ 715903 w 1427996"/>
                      <a:gd name="connsiteY5" fmla="*/ 72539 h 716658"/>
                      <a:gd name="connsiteX6" fmla="*/ 898028 w 1427996"/>
                      <a:gd name="connsiteY6" fmla="*/ 44488 h 716658"/>
                      <a:gd name="connsiteX7" fmla="*/ 953273 w 1427996"/>
                      <a:gd name="connsiteY7" fmla="*/ 0 h 716658"/>
                      <a:gd name="connsiteX8" fmla="*/ 1135829 w 1427996"/>
                      <a:gd name="connsiteY8" fmla="*/ 0 h 716658"/>
                      <a:gd name="connsiteX9" fmla="*/ 1427996 w 1427996"/>
                      <a:gd name="connsiteY9" fmla="*/ 292167 h 716658"/>
                      <a:gd name="connsiteX10" fmla="*/ 1427996 w 1427996"/>
                      <a:gd name="connsiteY10" fmla="*/ 716658 h 7166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427996" h="716658">
                        <a:moveTo>
                          <a:pt x="0" y="716658"/>
                        </a:moveTo>
                        <a:lnTo>
                          <a:pt x="0" y="292167"/>
                        </a:lnTo>
                        <a:cubicBezTo>
                          <a:pt x="0" y="130808"/>
                          <a:pt x="130808" y="0"/>
                          <a:pt x="292167" y="0"/>
                        </a:cubicBezTo>
                        <a:lnTo>
                          <a:pt x="474723" y="0"/>
                        </a:lnTo>
                        <a:lnTo>
                          <a:pt x="529969" y="44488"/>
                        </a:lnTo>
                        <a:cubicBezTo>
                          <a:pt x="577066" y="70059"/>
                          <a:pt x="644035" y="72539"/>
                          <a:pt x="715903" y="72539"/>
                        </a:cubicBezTo>
                        <a:cubicBezTo>
                          <a:pt x="787771" y="72539"/>
                          <a:pt x="850931" y="70059"/>
                          <a:pt x="898028" y="44488"/>
                        </a:cubicBezTo>
                        <a:lnTo>
                          <a:pt x="953273" y="0"/>
                        </a:lnTo>
                        <a:lnTo>
                          <a:pt x="1135829" y="0"/>
                        </a:lnTo>
                        <a:cubicBezTo>
                          <a:pt x="1297188" y="0"/>
                          <a:pt x="1427996" y="130808"/>
                          <a:pt x="1427996" y="292167"/>
                        </a:cubicBezTo>
                        <a:lnTo>
                          <a:pt x="1427996" y="716658"/>
                        </a:lnTo>
                      </a:path>
                    </a:pathLst>
                  </a:custGeom>
                  <a:solidFill>
                    <a:srgbClr val="0070C0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7" name="楕円 26">
                  <a:extLst>
                    <a:ext uri="{FF2B5EF4-FFF2-40B4-BE49-F238E27FC236}">
                      <a16:creationId xmlns:a16="http://schemas.microsoft.com/office/drawing/2014/main" id="{8B112EC5-22E2-27AA-8228-6E6A5613814F}"/>
                    </a:ext>
                  </a:extLst>
                </p:cNvPr>
                <p:cNvSpPr/>
                <p:nvPr/>
              </p:nvSpPr>
              <p:spPr bwMode="auto">
                <a:xfrm rot="20700000">
                  <a:off x="7353885" y="4359989"/>
                  <a:ext cx="428752" cy="543041"/>
                </a:xfrm>
                <a:prstGeom prst="ellipse">
                  <a:avLst/>
                </a:prstGeom>
                <a:solidFill>
                  <a:srgbClr val="FFCC99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" name="楕円 27">
                  <a:extLst>
                    <a:ext uri="{FF2B5EF4-FFF2-40B4-BE49-F238E27FC236}">
                      <a16:creationId xmlns:a16="http://schemas.microsoft.com/office/drawing/2014/main" id="{BDBA474E-5679-639A-4187-DC9710708765}"/>
                    </a:ext>
                  </a:extLst>
                </p:cNvPr>
                <p:cNvSpPr/>
                <p:nvPr/>
              </p:nvSpPr>
              <p:spPr bwMode="auto">
                <a:xfrm rot="20700000">
                  <a:off x="7440410" y="4469578"/>
                  <a:ext cx="255702" cy="323860"/>
                </a:xfrm>
                <a:prstGeom prst="ellipse">
                  <a:avLst/>
                </a:prstGeom>
                <a:solidFill>
                  <a:srgbClr val="FF9966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" name="楕円 28">
                  <a:extLst>
                    <a:ext uri="{FF2B5EF4-FFF2-40B4-BE49-F238E27FC236}">
                      <a16:creationId xmlns:a16="http://schemas.microsoft.com/office/drawing/2014/main" id="{B4352A86-DC65-2BB5-A509-FB7ADDC8A7C4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8954424" y="4359988"/>
                  <a:ext cx="428752" cy="543041"/>
                </a:xfrm>
                <a:prstGeom prst="ellipse">
                  <a:avLst/>
                </a:prstGeom>
                <a:solidFill>
                  <a:srgbClr val="FFCC99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" name="楕円 29">
                  <a:extLst>
                    <a:ext uri="{FF2B5EF4-FFF2-40B4-BE49-F238E27FC236}">
                      <a16:creationId xmlns:a16="http://schemas.microsoft.com/office/drawing/2014/main" id="{A1B9E768-BA01-2D78-2394-089B054057CD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9040948" y="4469577"/>
                  <a:ext cx="255702" cy="323860"/>
                </a:xfrm>
                <a:prstGeom prst="ellipse">
                  <a:avLst/>
                </a:prstGeom>
                <a:solidFill>
                  <a:srgbClr val="FF9966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" name="楕円 30">
                  <a:extLst>
                    <a:ext uri="{FF2B5EF4-FFF2-40B4-BE49-F238E27FC236}">
                      <a16:creationId xmlns:a16="http://schemas.microsoft.com/office/drawing/2014/main" id="{0039828A-3784-C691-B4DE-BC114DE73497}"/>
                    </a:ext>
                  </a:extLst>
                </p:cNvPr>
                <p:cNvSpPr/>
                <p:nvPr/>
              </p:nvSpPr>
              <p:spPr bwMode="auto">
                <a:xfrm>
                  <a:off x="7535379" y="3671351"/>
                  <a:ext cx="1647859" cy="1647859"/>
                </a:xfrm>
                <a:prstGeom prst="ellipse">
                  <a:avLst/>
                </a:prstGeom>
                <a:solidFill>
                  <a:srgbClr val="FFCC99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" name="グループ化 10">
                <a:extLst>
                  <a:ext uri="{FF2B5EF4-FFF2-40B4-BE49-F238E27FC236}">
                    <a16:creationId xmlns:a16="http://schemas.microsoft.com/office/drawing/2014/main" id="{CFA4326C-247E-A103-5380-F8426F99FB39}"/>
                  </a:ext>
                </a:extLst>
              </p:cNvPr>
              <p:cNvGrpSpPr/>
              <p:nvPr/>
            </p:nvGrpSpPr>
            <p:grpSpPr>
              <a:xfrm>
                <a:off x="7711417" y="5125653"/>
                <a:ext cx="1120775" cy="886512"/>
                <a:chOff x="3354076" y="5139748"/>
                <a:chExt cx="1120775" cy="886512"/>
              </a:xfrm>
            </p:grpSpPr>
            <p:grpSp>
              <p:nvGrpSpPr>
                <p:cNvPr id="17" name="グループ化 16">
                  <a:extLst>
                    <a:ext uri="{FF2B5EF4-FFF2-40B4-BE49-F238E27FC236}">
                      <a16:creationId xmlns:a16="http://schemas.microsoft.com/office/drawing/2014/main" id="{98AD7BE2-63F4-472B-42FD-3D5CF3BD267E}"/>
                    </a:ext>
                  </a:extLst>
                </p:cNvPr>
                <p:cNvGrpSpPr/>
                <p:nvPr/>
              </p:nvGrpSpPr>
              <p:grpSpPr>
                <a:xfrm>
                  <a:off x="3354076" y="5139748"/>
                  <a:ext cx="1120775" cy="886512"/>
                  <a:chOff x="3354076" y="5139748"/>
                  <a:chExt cx="1120775" cy="886512"/>
                </a:xfrm>
              </p:grpSpPr>
              <p:sp>
                <p:nvSpPr>
                  <p:cNvPr id="19" name="楕円 18">
                    <a:extLst>
                      <a:ext uri="{FF2B5EF4-FFF2-40B4-BE49-F238E27FC236}">
                        <a16:creationId xmlns:a16="http://schemas.microsoft.com/office/drawing/2014/main" id="{F25CA887-D0D9-E95D-95E0-FD74C84FFA4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354076" y="5139748"/>
                    <a:ext cx="431800" cy="431800"/>
                  </a:xfrm>
                  <a:prstGeom prst="ellipse">
                    <a:avLst/>
                  </a:prstGeom>
                  <a:solidFill>
                    <a:schemeClr val="bg1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0" name="楕円 19">
                    <a:extLst>
                      <a:ext uri="{FF2B5EF4-FFF2-40B4-BE49-F238E27FC236}">
                        <a16:creationId xmlns:a16="http://schemas.microsoft.com/office/drawing/2014/main" id="{DB12C473-D180-4148-291F-F510520072A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043051" y="5139748"/>
                    <a:ext cx="431800" cy="431800"/>
                  </a:xfrm>
                  <a:prstGeom prst="ellipse">
                    <a:avLst/>
                  </a:prstGeom>
                  <a:solidFill>
                    <a:schemeClr val="bg1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1" name="楕円 20">
                    <a:extLst>
                      <a:ext uri="{FF2B5EF4-FFF2-40B4-BE49-F238E27FC236}">
                        <a16:creationId xmlns:a16="http://schemas.microsoft.com/office/drawing/2014/main" id="{09675910-74EF-ADEF-93BB-5E9604E93A9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632880" y="5708650"/>
                    <a:ext cx="536534" cy="317610"/>
                  </a:xfrm>
                  <a:prstGeom prst="ellipse">
                    <a:avLst/>
                  </a:prstGeom>
                  <a:solidFill>
                    <a:srgbClr val="FF0000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2" name="フリーフォーム: 図形 21">
                    <a:extLst>
                      <a:ext uri="{FF2B5EF4-FFF2-40B4-BE49-F238E27FC236}">
                        <a16:creationId xmlns:a16="http://schemas.microsoft.com/office/drawing/2014/main" id="{64557B85-867B-DC6D-8616-0516FAA8B14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684443" y="5899150"/>
                    <a:ext cx="426894" cy="127110"/>
                  </a:xfrm>
                  <a:custGeom>
                    <a:avLst/>
                    <a:gdLst>
                      <a:gd name="connsiteX0" fmla="*/ 213447 w 426894"/>
                      <a:gd name="connsiteY0" fmla="*/ 0 h 127110"/>
                      <a:gd name="connsiteX1" fmla="*/ 403141 w 426894"/>
                      <a:gd name="connsiteY1" fmla="*/ 46513 h 127110"/>
                      <a:gd name="connsiteX2" fmla="*/ 426894 w 426894"/>
                      <a:gd name="connsiteY2" fmla="*/ 63555 h 127110"/>
                      <a:gd name="connsiteX3" fmla="*/ 403141 w 426894"/>
                      <a:gd name="connsiteY3" fmla="*/ 80598 h 127110"/>
                      <a:gd name="connsiteX4" fmla="*/ 213447 w 426894"/>
                      <a:gd name="connsiteY4" fmla="*/ 127110 h 127110"/>
                      <a:gd name="connsiteX5" fmla="*/ 23754 w 426894"/>
                      <a:gd name="connsiteY5" fmla="*/ 80598 h 127110"/>
                      <a:gd name="connsiteX6" fmla="*/ 0 w 426894"/>
                      <a:gd name="connsiteY6" fmla="*/ 63555 h 127110"/>
                      <a:gd name="connsiteX7" fmla="*/ 23754 w 426894"/>
                      <a:gd name="connsiteY7" fmla="*/ 46513 h 127110"/>
                      <a:gd name="connsiteX8" fmla="*/ 213447 w 426894"/>
                      <a:gd name="connsiteY8" fmla="*/ 0 h 1271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26894" h="127110">
                        <a:moveTo>
                          <a:pt x="213447" y="0"/>
                        </a:moveTo>
                        <a:cubicBezTo>
                          <a:pt x="287527" y="0"/>
                          <a:pt x="354594" y="17775"/>
                          <a:pt x="403141" y="46513"/>
                        </a:cubicBezTo>
                        <a:lnTo>
                          <a:pt x="426894" y="63555"/>
                        </a:lnTo>
                        <a:lnTo>
                          <a:pt x="403141" y="80598"/>
                        </a:lnTo>
                        <a:cubicBezTo>
                          <a:pt x="354594" y="109336"/>
                          <a:pt x="287527" y="127110"/>
                          <a:pt x="213447" y="127110"/>
                        </a:cubicBezTo>
                        <a:cubicBezTo>
                          <a:pt x="139367" y="127110"/>
                          <a:pt x="72300" y="109336"/>
                          <a:pt x="23754" y="80598"/>
                        </a:cubicBezTo>
                        <a:lnTo>
                          <a:pt x="0" y="63555"/>
                        </a:lnTo>
                        <a:lnTo>
                          <a:pt x="23754" y="46513"/>
                        </a:lnTo>
                        <a:cubicBezTo>
                          <a:pt x="72300" y="17775"/>
                          <a:pt x="139367" y="0"/>
                          <a:pt x="213447" y="0"/>
                        </a:cubicBezTo>
                        <a:close/>
                      </a:path>
                    </a:pathLst>
                  </a:custGeom>
                  <a:solidFill>
                    <a:srgbClr val="FF99FF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3" name="楕円 22">
                    <a:extLst>
                      <a:ext uri="{FF2B5EF4-FFF2-40B4-BE49-F238E27FC236}">
                        <a16:creationId xmlns:a16="http://schemas.microsoft.com/office/drawing/2014/main" id="{33B39E8F-A458-2D96-44AF-C2B5E332943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480418" y="5185684"/>
                    <a:ext cx="179116" cy="179116"/>
                  </a:xfrm>
                  <a:prstGeom prst="ellipse">
                    <a:avLst/>
                  </a:prstGeom>
                  <a:solidFill>
                    <a:schemeClr val="tx1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4" name="楕円 23">
                    <a:extLst>
                      <a:ext uri="{FF2B5EF4-FFF2-40B4-BE49-F238E27FC236}">
                        <a16:creationId xmlns:a16="http://schemas.microsoft.com/office/drawing/2014/main" id="{BF8F337D-3990-3088-7FE3-916052CA2D8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169393" y="5185684"/>
                    <a:ext cx="179116" cy="179116"/>
                  </a:xfrm>
                  <a:prstGeom prst="ellipse">
                    <a:avLst/>
                  </a:prstGeom>
                  <a:solidFill>
                    <a:schemeClr val="tx1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18" name="ひし形 16">
                  <a:extLst>
                    <a:ext uri="{FF2B5EF4-FFF2-40B4-BE49-F238E27FC236}">
                      <a16:creationId xmlns:a16="http://schemas.microsoft.com/office/drawing/2014/main" id="{8F68280B-AABF-D6D5-24F1-B3AE66167B33}"/>
                    </a:ext>
                  </a:extLst>
                </p:cNvPr>
                <p:cNvSpPr/>
                <p:nvPr/>
              </p:nvSpPr>
              <p:spPr bwMode="auto">
                <a:xfrm>
                  <a:off x="3805734" y="5566091"/>
                  <a:ext cx="184313" cy="65004"/>
                </a:xfrm>
                <a:custGeom>
                  <a:avLst/>
                  <a:gdLst>
                    <a:gd name="connsiteX0" fmla="*/ 0 w 270030"/>
                    <a:gd name="connsiteY0" fmla="*/ 45005 h 90010"/>
                    <a:gd name="connsiteX1" fmla="*/ 135015 w 270030"/>
                    <a:gd name="connsiteY1" fmla="*/ 0 h 90010"/>
                    <a:gd name="connsiteX2" fmla="*/ 270030 w 270030"/>
                    <a:gd name="connsiteY2" fmla="*/ 45005 h 90010"/>
                    <a:gd name="connsiteX3" fmla="*/ 135015 w 270030"/>
                    <a:gd name="connsiteY3" fmla="*/ 90010 h 90010"/>
                    <a:gd name="connsiteX4" fmla="*/ 0 w 270030"/>
                    <a:gd name="connsiteY4" fmla="*/ 45005 h 90010"/>
                    <a:gd name="connsiteX0" fmla="*/ 0 w 270030"/>
                    <a:gd name="connsiteY0" fmla="*/ 45005 h 90011"/>
                    <a:gd name="connsiteX1" fmla="*/ 135015 w 270030"/>
                    <a:gd name="connsiteY1" fmla="*/ 0 h 90011"/>
                    <a:gd name="connsiteX2" fmla="*/ 270030 w 270030"/>
                    <a:gd name="connsiteY2" fmla="*/ 45005 h 90011"/>
                    <a:gd name="connsiteX3" fmla="*/ 135015 w 270030"/>
                    <a:gd name="connsiteY3" fmla="*/ 90010 h 90011"/>
                    <a:gd name="connsiteX4" fmla="*/ 0 w 270030"/>
                    <a:gd name="connsiteY4" fmla="*/ 45005 h 90011"/>
                    <a:gd name="connsiteX0" fmla="*/ 0 w 270030"/>
                    <a:gd name="connsiteY0" fmla="*/ 45005 h 90014"/>
                    <a:gd name="connsiteX1" fmla="*/ 135015 w 270030"/>
                    <a:gd name="connsiteY1" fmla="*/ 0 h 90014"/>
                    <a:gd name="connsiteX2" fmla="*/ 270030 w 270030"/>
                    <a:gd name="connsiteY2" fmla="*/ 45005 h 90014"/>
                    <a:gd name="connsiteX3" fmla="*/ 135015 w 270030"/>
                    <a:gd name="connsiteY3" fmla="*/ 90010 h 90014"/>
                    <a:gd name="connsiteX4" fmla="*/ 0 w 270030"/>
                    <a:gd name="connsiteY4" fmla="*/ 45005 h 90014"/>
                    <a:gd name="connsiteX0" fmla="*/ 0 w 270030"/>
                    <a:gd name="connsiteY0" fmla="*/ 45005 h 90014"/>
                    <a:gd name="connsiteX1" fmla="*/ 135015 w 270030"/>
                    <a:gd name="connsiteY1" fmla="*/ 0 h 90014"/>
                    <a:gd name="connsiteX2" fmla="*/ 270030 w 270030"/>
                    <a:gd name="connsiteY2" fmla="*/ 45005 h 90014"/>
                    <a:gd name="connsiteX3" fmla="*/ 135015 w 270030"/>
                    <a:gd name="connsiteY3" fmla="*/ 90010 h 90014"/>
                    <a:gd name="connsiteX4" fmla="*/ 0 w 270030"/>
                    <a:gd name="connsiteY4" fmla="*/ 45005 h 900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0030" h="90014">
                      <a:moveTo>
                        <a:pt x="0" y="45005"/>
                      </a:moveTo>
                      <a:lnTo>
                        <a:pt x="135015" y="0"/>
                      </a:lnTo>
                      <a:lnTo>
                        <a:pt x="270030" y="45005"/>
                      </a:lnTo>
                      <a:cubicBezTo>
                        <a:pt x="228100" y="86163"/>
                        <a:pt x="220660" y="89772"/>
                        <a:pt x="135015" y="90010"/>
                      </a:cubicBezTo>
                      <a:cubicBezTo>
                        <a:pt x="49370" y="90248"/>
                        <a:pt x="45005" y="80350"/>
                        <a:pt x="0" y="45005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2" name="フリーフォーム: 図形 11">
                <a:extLst>
                  <a:ext uri="{FF2B5EF4-FFF2-40B4-BE49-F238E27FC236}">
                    <a16:creationId xmlns:a16="http://schemas.microsoft.com/office/drawing/2014/main" id="{2CDB2BD6-B6E8-76DE-B4CD-B01A1701BA7E}"/>
                  </a:ext>
                </a:extLst>
              </p:cNvPr>
              <p:cNvSpPr/>
              <p:nvPr/>
            </p:nvSpPr>
            <p:spPr>
              <a:xfrm rot="19800000">
                <a:off x="6895428" y="5449593"/>
                <a:ext cx="1146052" cy="1224358"/>
              </a:xfrm>
              <a:custGeom>
                <a:avLst/>
                <a:gdLst>
                  <a:gd name="connsiteX0" fmla="*/ 723449 w 1674729"/>
                  <a:gd name="connsiteY0" fmla="*/ 0 h 1667042"/>
                  <a:gd name="connsiteX1" fmla="*/ 832193 w 1674729"/>
                  <a:gd name="connsiteY1" fmla="*/ 108744 h 1667042"/>
                  <a:gd name="connsiteX2" fmla="*/ 832193 w 1674729"/>
                  <a:gd name="connsiteY2" fmla="*/ 781218 h 1667042"/>
                  <a:gd name="connsiteX3" fmla="*/ 861235 w 1674729"/>
                  <a:gd name="connsiteY3" fmla="*/ 781218 h 1667042"/>
                  <a:gd name="connsiteX4" fmla="*/ 1013838 w 1674729"/>
                  <a:gd name="connsiteY4" fmla="*/ 211697 h 1667042"/>
                  <a:gd name="connsiteX5" fmla="*/ 1147022 w 1674729"/>
                  <a:gd name="connsiteY5" fmla="*/ 134803 h 1667042"/>
                  <a:gd name="connsiteX6" fmla="*/ 1223916 w 1674729"/>
                  <a:gd name="connsiteY6" fmla="*/ 267987 h 1667042"/>
                  <a:gd name="connsiteX7" fmla="*/ 1054692 w 1674729"/>
                  <a:gd name="connsiteY7" fmla="*/ 899539 h 1667042"/>
                  <a:gd name="connsiteX8" fmla="*/ 1051911 w 1674729"/>
                  <a:gd name="connsiteY8" fmla="*/ 914682 h 1667042"/>
                  <a:gd name="connsiteX9" fmla="*/ 1097255 w 1674729"/>
                  <a:gd name="connsiteY9" fmla="*/ 1056814 h 1667042"/>
                  <a:gd name="connsiteX10" fmla="*/ 1108948 w 1674729"/>
                  <a:gd name="connsiteY10" fmla="*/ 1067074 h 1667042"/>
                  <a:gd name="connsiteX11" fmla="*/ 1476388 w 1674729"/>
                  <a:gd name="connsiteY11" fmla="*/ 854933 h 1667042"/>
                  <a:gd name="connsiteX12" fmla="*/ 1656994 w 1674729"/>
                  <a:gd name="connsiteY12" fmla="*/ 903326 h 1667042"/>
                  <a:gd name="connsiteX13" fmla="*/ 1608601 w 1674729"/>
                  <a:gd name="connsiteY13" fmla="*/ 1083932 h 1667042"/>
                  <a:gd name="connsiteX14" fmla="*/ 1155573 w 1674729"/>
                  <a:gd name="connsiteY14" fmla="*/ 1345488 h 1667042"/>
                  <a:gd name="connsiteX15" fmla="*/ 1139728 w 1674729"/>
                  <a:gd name="connsiteY15" fmla="*/ 1396532 h 1667042"/>
                  <a:gd name="connsiteX16" fmla="*/ 731622 w 1674729"/>
                  <a:gd name="connsiteY16" fmla="*/ 1667042 h 1667042"/>
                  <a:gd name="connsiteX17" fmla="*/ 688759 w 1674729"/>
                  <a:gd name="connsiteY17" fmla="*/ 1667042 h 1667042"/>
                  <a:gd name="connsiteX18" fmla="*/ 245847 w 1674729"/>
                  <a:gd name="connsiteY18" fmla="*/ 1224130 h 1667042"/>
                  <a:gd name="connsiteX19" fmla="*/ 245847 w 1674729"/>
                  <a:gd name="connsiteY19" fmla="*/ 1081255 h 1667042"/>
                  <a:gd name="connsiteX20" fmla="*/ 250890 w 1674729"/>
                  <a:gd name="connsiteY20" fmla="*/ 1031236 h 1667042"/>
                  <a:gd name="connsiteX21" fmla="*/ 11123 w 1674729"/>
                  <a:gd name="connsiteY21" fmla="*/ 615948 h 1667042"/>
                  <a:gd name="connsiteX22" fmla="*/ 41475 w 1674729"/>
                  <a:gd name="connsiteY22" fmla="*/ 502673 h 1667042"/>
                  <a:gd name="connsiteX23" fmla="*/ 72686 w 1674729"/>
                  <a:gd name="connsiteY23" fmla="*/ 492178 h 1667042"/>
                  <a:gd name="connsiteX24" fmla="*/ 154750 w 1674729"/>
                  <a:gd name="connsiteY24" fmla="*/ 533025 h 1667042"/>
                  <a:gd name="connsiteX25" fmla="*/ 343923 w 1674729"/>
                  <a:gd name="connsiteY25" fmla="*/ 860684 h 1667042"/>
                  <a:gd name="connsiteX26" fmla="*/ 369200 w 1674729"/>
                  <a:gd name="connsiteY26" fmla="*/ 839828 h 1667042"/>
                  <a:gd name="connsiteX27" fmla="*/ 215975 w 1674729"/>
                  <a:gd name="connsiteY27" fmla="*/ 267988 h 1667042"/>
                  <a:gd name="connsiteX28" fmla="*/ 292870 w 1674729"/>
                  <a:gd name="connsiteY28" fmla="*/ 134804 h 1667042"/>
                  <a:gd name="connsiteX29" fmla="*/ 335967 w 1674729"/>
                  <a:gd name="connsiteY29" fmla="*/ 132103 h 1667042"/>
                  <a:gd name="connsiteX30" fmla="*/ 426053 w 1674729"/>
                  <a:gd name="connsiteY30" fmla="*/ 211698 h 1667042"/>
                  <a:gd name="connsiteX31" fmla="*/ 578656 w 1674729"/>
                  <a:gd name="connsiteY31" fmla="*/ 781218 h 1667042"/>
                  <a:gd name="connsiteX32" fmla="*/ 614705 w 1674729"/>
                  <a:gd name="connsiteY32" fmla="*/ 781218 h 1667042"/>
                  <a:gd name="connsiteX33" fmla="*/ 614705 w 1674729"/>
                  <a:gd name="connsiteY33" fmla="*/ 108744 h 1667042"/>
                  <a:gd name="connsiteX34" fmla="*/ 723449 w 1674729"/>
                  <a:gd name="connsiteY34" fmla="*/ 0 h 1667042"/>
                  <a:gd name="connsiteX0" fmla="*/ 723449 w 1674117"/>
                  <a:gd name="connsiteY0" fmla="*/ 0 h 1667042"/>
                  <a:gd name="connsiteX1" fmla="*/ 832193 w 1674117"/>
                  <a:gd name="connsiteY1" fmla="*/ 108744 h 1667042"/>
                  <a:gd name="connsiteX2" fmla="*/ 832193 w 1674117"/>
                  <a:gd name="connsiteY2" fmla="*/ 781218 h 1667042"/>
                  <a:gd name="connsiteX3" fmla="*/ 861235 w 1674117"/>
                  <a:gd name="connsiteY3" fmla="*/ 781218 h 1667042"/>
                  <a:gd name="connsiteX4" fmla="*/ 1013838 w 1674117"/>
                  <a:gd name="connsiteY4" fmla="*/ 211697 h 1667042"/>
                  <a:gd name="connsiteX5" fmla="*/ 1147022 w 1674117"/>
                  <a:gd name="connsiteY5" fmla="*/ 134803 h 1667042"/>
                  <a:gd name="connsiteX6" fmla="*/ 1223916 w 1674117"/>
                  <a:gd name="connsiteY6" fmla="*/ 267987 h 1667042"/>
                  <a:gd name="connsiteX7" fmla="*/ 1054692 w 1674117"/>
                  <a:gd name="connsiteY7" fmla="*/ 899539 h 1667042"/>
                  <a:gd name="connsiteX8" fmla="*/ 1051911 w 1674117"/>
                  <a:gd name="connsiteY8" fmla="*/ 914682 h 1667042"/>
                  <a:gd name="connsiteX9" fmla="*/ 1097255 w 1674117"/>
                  <a:gd name="connsiteY9" fmla="*/ 1056814 h 1667042"/>
                  <a:gd name="connsiteX10" fmla="*/ 1108948 w 1674117"/>
                  <a:gd name="connsiteY10" fmla="*/ 1067074 h 1667042"/>
                  <a:gd name="connsiteX11" fmla="*/ 1397807 w 1674117"/>
                  <a:gd name="connsiteY11" fmla="*/ 900177 h 1667042"/>
                  <a:gd name="connsiteX12" fmla="*/ 1656994 w 1674117"/>
                  <a:gd name="connsiteY12" fmla="*/ 903326 h 1667042"/>
                  <a:gd name="connsiteX13" fmla="*/ 1608601 w 1674117"/>
                  <a:gd name="connsiteY13" fmla="*/ 1083932 h 1667042"/>
                  <a:gd name="connsiteX14" fmla="*/ 1155573 w 1674117"/>
                  <a:gd name="connsiteY14" fmla="*/ 1345488 h 1667042"/>
                  <a:gd name="connsiteX15" fmla="*/ 1139728 w 1674117"/>
                  <a:gd name="connsiteY15" fmla="*/ 1396532 h 1667042"/>
                  <a:gd name="connsiteX16" fmla="*/ 731622 w 1674117"/>
                  <a:gd name="connsiteY16" fmla="*/ 1667042 h 1667042"/>
                  <a:gd name="connsiteX17" fmla="*/ 688759 w 1674117"/>
                  <a:gd name="connsiteY17" fmla="*/ 1667042 h 1667042"/>
                  <a:gd name="connsiteX18" fmla="*/ 245847 w 1674117"/>
                  <a:gd name="connsiteY18" fmla="*/ 1224130 h 1667042"/>
                  <a:gd name="connsiteX19" fmla="*/ 245847 w 1674117"/>
                  <a:gd name="connsiteY19" fmla="*/ 1081255 h 1667042"/>
                  <a:gd name="connsiteX20" fmla="*/ 250890 w 1674117"/>
                  <a:gd name="connsiteY20" fmla="*/ 1031236 h 1667042"/>
                  <a:gd name="connsiteX21" fmla="*/ 11123 w 1674117"/>
                  <a:gd name="connsiteY21" fmla="*/ 615948 h 1667042"/>
                  <a:gd name="connsiteX22" fmla="*/ 41475 w 1674117"/>
                  <a:gd name="connsiteY22" fmla="*/ 502673 h 1667042"/>
                  <a:gd name="connsiteX23" fmla="*/ 72686 w 1674117"/>
                  <a:gd name="connsiteY23" fmla="*/ 492178 h 1667042"/>
                  <a:gd name="connsiteX24" fmla="*/ 154750 w 1674117"/>
                  <a:gd name="connsiteY24" fmla="*/ 533025 h 1667042"/>
                  <a:gd name="connsiteX25" fmla="*/ 343923 w 1674117"/>
                  <a:gd name="connsiteY25" fmla="*/ 860684 h 1667042"/>
                  <a:gd name="connsiteX26" fmla="*/ 369200 w 1674117"/>
                  <a:gd name="connsiteY26" fmla="*/ 839828 h 1667042"/>
                  <a:gd name="connsiteX27" fmla="*/ 215975 w 1674117"/>
                  <a:gd name="connsiteY27" fmla="*/ 267988 h 1667042"/>
                  <a:gd name="connsiteX28" fmla="*/ 292870 w 1674117"/>
                  <a:gd name="connsiteY28" fmla="*/ 134804 h 1667042"/>
                  <a:gd name="connsiteX29" fmla="*/ 335967 w 1674117"/>
                  <a:gd name="connsiteY29" fmla="*/ 132103 h 1667042"/>
                  <a:gd name="connsiteX30" fmla="*/ 426053 w 1674117"/>
                  <a:gd name="connsiteY30" fmla="*/ 211698 h 1667042"/>
                  <a:gd name="connsiteX31" fmla="*/ 578656 w 1674117"/>
                  <a:gd name="connsiteY31" fmla="*/ 781218 h 1667042"/>
                  <a:gd name="connsiteX32" fmla="*/ 614705 w 1674117"/>
                  <a:gd name="connsiteY32" fmla="*/ 781218 h 1667042"/>
                  <a:gd name="connsiteX33" fmla="*/ 614705 w 1674117"/>
                  <a:gd name="connsiteY33" fmla="*/ 108744 h 1667042"/>
                  <a:gd name="connsiteX34" fmla="*/ 723449 w 1674117"/>
                  <a:gd name="connsiteY34" fmla="*/ 0 h 1667042"/>
                  <a:gd name="connsiteX0" fmla="*/ 723449 w 1659290"/>
                  <a:gd name="connsiteY0" fmla="*/ 0 h 1667042"/>
                  <a:gd name="connsiteX1" fmla="*/ 832193 w 1659290"/>
                  <a:gd name="connsiteY1" fmla="*/ 108744 h 1667042"/>
                  <a:gd name="connsiteX2" fmla="*/ 832193 w 1659290"/>
                  <a:gd name="connsiteY2" fmla="*/ 781218 h 1667042"/>
                  <a:gd name="connsiteX3" fmla="*/ 861235 w 1659290"/>
                  <a:gd name="connsiteY3" fmla="*/ 781218 h 1667042"/>
                  <a:gd name="connsiteX4" fmla="*/ 1013838 w 1659290"/>
                  <a:gd name="connsiteY4" fmla="*/ 211697 h 1667042"/>
                  <a:gd name="connsiteX5" fmla="*/ 1147022 w 1659290"/>
                  <a:gd name="connsiteY5" fmla="*/ 134803 h 1667042"/>
                  <a:gd name="connsiteX6" fmla="*/ 1223916 w 1659290"/>
                  <a:gd name="connsiteY6" fmla="*/ 267987 h 1667042"/>
                  <a:gd name="connsiteX7" fmla="*/ 1054692 w 1659290"/>
                  <a:gd name="connsiteY7" fmla="*/ 899539 h 1667042"/>
                  <a:gd name="connsiteX8" fmla="*/ 1051911 w 1659290"/>
                  <a:gd name="connsiteY8" fmla="*/ 914682 h 1667042"/>
                  <a:gd name="connsiteX9" fmla="*/ 1097255 w 1659290"/>
                  <a:gd name="connsiteY9" fmla="*/ 1056814 h 1667042"/>
                  <a:gd name="connsiteX10" fmla="*/ 1108948 w 1659290"/>
                  <a:gd name="connsiteY10" fmla="*/ 1067074 h 1667042"/>
                  <a:gd name="connsiteX11" fmla="*/ 1397807 w 1659290"/>
                  <a:gd name="connsiteY11" fmla="*/ 900177 h 1667042"/>
                  <a:gd name="connsiteX12" fmla="*/ 1656994 w 1659290"/>
                  <a:gd name="connsiteY12" fmla="*/ 903326 h 1667042"/>
                  <a:gd name="connsiteX13" fmla="*/ 1510970 w 1659290"/>
                  <a:gd name="connsiteY13" fmla="*/ 1136320 h 1667042"/>
                  <a:gd name="connsiteX14" fmla="*/ 1155573 w 1659290"/>
                  <a:gd name="connsiteY14" fmla="*/ 1345488 h 1667042"/>
                  <a:gd name="connsiteX15" fmla="*/ 1139728 w 1659290"/>
                  <a:gd name="connsiteY15" fmla="*/ 1396532 h 1667042"/>
                  <a:gd name="connsiteX16" fmla="*/ 731622 w 1659290"/>
                  <a:gd name="connsiteY16" fmla="*/ 1667042 h 1667042"/>
                  <a:gd name="connsiteX17" fmla="*/ 688759 w 1659290"/>
                  <a:gd name="connsiteY17" fmla="*/ 1667042 h 1667042"/>
                  <a:gd name="connsiteX18" fmla="*/ 245847 w 1659290"/>
                  <a:gd name="connsiteY18" fmla="*/ 1224130 h 1667042"/>
                  <a:gd name="connsiteX19" fmla="*/ 245847 w 1659290"/>
                  <a:gd name="connsiteY19" fmla="*/ 1081255 h 1667042"/>
                  <a:gd name="connsiteX20" fmla="*/ 250890 w 1659290"/>
                  <a:gd name="connsiteY20" fmla="*/ 1031236 h 1667042"/>
                  <a:gd name="connsiteX21" fmla="*/ 11123 w 1659290"/>
                  <a:gd name="connsiteY21" fmla="*/ 615948 h 1667042"/>
                  <a:gd name="connsiteX22" fmla="*/ 41475 w 1659290"/>
                  <a:gd name="connsiteY22" fmla="*/ 502673 h 1667042"/>
                  <a:gd name="connsiteX23" fmla="*/ 72686 w 1659290"/>
                  <a:gd name="connsiteY23" fmla="*/ 492178 h 1667042"/>
                  <a:gd name="connsiteX24" fmla="*/ 154750 w 1659290"/>
                  <a:gd name="connsiteY24" fmla="*/ 533025 h 1667042"/>
                  <a:gd name="connsiteX25" fmla="*/ 343923 w 1659290"/>
                  <a:gd name="connsiteY25" fmla="*/ 860684 h 1667042"/>
                  <a:gd name="connsiteX26" fmla="*/ 369200 w 1659290"/>
                  <a:gd name="connsiteY26" fmla="*/ 839828 h 1667042"/>
                  <a:gd name="connsiteX27" fmla="*/ 215975 w 1659290"/>
                  <a:gd name="connsiteY27" fmla="*/ 267988 h 1667042"/>
                  <a:gd name="connsiteX28" fmla="*/ 292870 w 1659290"/>
                  <a:gd name="connsiteY28" fmla="*/ 134804 h 1667042"/>
                  <a:gd name="connsiteX29" fmla="*/ 335967 w 1659290"/>
                  <a:gd name="connsiteY29" fmla="*/ 132103 h 1667042"/>
                  <a:gd name="connsiteX30" fmla="*/ 426053 w 1659290"/>
                  <a:gd name="connsiteY30" fmla="*/ 211698 h 1667042"/>
                  <a:gd name="connsiteX31" fmla="*/ 578656 w 1659290"/>
                  <a:gd name="connsiteY31" fmla="*/ 781218 h 1667042"/>
                  <a:gd name="connsiteX32" fmla="*/ 614705 w 1659290"/>
                  <a:gd name="connsiteY32" fmla="*/ 781218 h 1667042"/>
                  <a:gd name="connsiteX33" fmla="*/ 614705 w 1659290"/>
                  <a:gd name="connsiteY33" fmla="*/ 108744 h 1667042"/>
                  <a:gd name="connsiteX34" fmla="*/ 723449 w 1659290"/>
                  <a:gd name="connsiteY34" fmla="*/ 0 h 1667042"/>
                  <a:gd name="connsiteX0" fmla="*/ 723449 w 1593259"/>
                  <a:gd name="connsiteY0" fmla="*/ 0 h 1667042"/>
                  <a:gd name="connsiteX1" fmla="*/ 832193 w 1593259"/>
                  <a:gd name="connsiteY1" fmla="*/ 108744 h 1667042"/>
                  <a:gd name="connsiteX2" fmla="*/ 832193 w 1593259"/>
                  <a:gd name="connsiteY2" fmla="*/ 781218 h 1667042"/>
                  <a:gd name="connsiteX3" fmla="*/ 861235 w 1593259"/>
                  <a:gd name="connsiteY3" fmla="*/ 781218 h 1667042"/>
                  <a:gd name="connsiteX4" fmla="*/ 1013838 w 1593259"/>
                  <a:gd name="connsiteY4" fmla="*/ 211697 h 1667042"/>
                  <a:gd name="connsiteX5" fmla="*/ 1147022 w 1593259"/>
                  <a:gd name="connsiteY5" fmla="*/ 134803 h 1667042"/>
                  <a:gd name="connsiteX6" fmla="*/ 1223916 w 1593259"/>
                  <a:gd name="connsiteY6" fmla="*/ 267987 h 1667042"/>
                  <a:gd name="connsiteX7" fmla="*/ 1054692 w 1593259"/>
                  <a:gd name="connsiteY7" fmla="*/ 899539 h 1667042"/>
                  <a:gd name="connsiteX8" fmla="*/ 1051911 w 1593259"/>
                  <a:gd name="connsiteY8" fmla="*/ 914682 h 1667042"/>
                  <a:gd name="connsiteX9" fmla="*/ 1097255 w 1593259"/>
                  <a:gd name="connsiteY9" fmla="*/ 1056814 h 1667042"/>
                  <a:gd name="connsiteX10" fmla="*/ 1108948 w 1593259"/>
                  <a:gd name="connsiteY10" fmla="*/ 1067074 h 1667042"/>
                  <a:gd name="connsiteX11" fmla="*/ 1397807 w 1593259"/>
                  <a:gd name="connsiteY11" fmla="*/ 900177 h 1667042"/>
                  <a:gd name="connsiteX12" fmla="*/ 1587938 w 1593259"/>
                  <a:gd name="connsiteY12" fmla="*/ 946189 h 1667042"/>
                  <a:gd name="connsiteX13" fmla="*/ 1510970 w 1593259"/>
                  <a:gd name="connsiteY13" fmla="*/ 1136320 h 1667042"/>
                  <a:gd name="connsiteX14" fmla="*/ 1155573 w 1593259"/>
                  <a:gd name="connsiteY14" fmla="*/ 1345488 h 1667042"/>
                  <a:gd name="connsiteX15" fmla="*/ 1139728 w 1593259"/>
                  <a:gd name="connsiteY15" fmla="*/ 1396532 h 1667042"/>
                  <a:gd name="connsiteX16" fmla="*/ 731622 w 1593259"/>
                  <a:gd name="connsiteY16" fmla="*/ 1667042 h 1667042"/>
                  <a:gd name="connsiteX17" fmla="*/ 688759 w 1593259"/>
                  <a:gd name="connsiteY17" fmla="*/ 1667042 h 1667042"/>
                  <a:gd name="connsiteX18" fmla="*/ 245847 w 1593259"/>
                  <a:gd name="connsiteY18" fmla="*/ 1224130 h 1667042"/>
                  <a:gd name="connsiteX19" fmla="*/ 245847 w 1593259"/>
                  <a:gd name="connsiteY19" fmla="*/ 1081255 h 1667042"/>
                  <a:gd name="connsiteX20" fmla="*/ 250890 w 1593259"/>
                  <a:gd name="connsiteY20" fmla="*/ 1031236 h 1667042"/>
                  <a:gd name="connsiteX21" fmla="*/ 11123 w 1593259"/>
                  <a:gd name="connsiteY21" fmla="*/ 615948 h 1667042"/>
                  <a:gd name="connsiteX22" fmla="*/ 41475 w 1593259"/>
                  <a:gd name="connsiteY22" fmla="*/ 502673 h 1667042"/>
                  <a:gd name="connsiteX23" fmla="*/ 72686 w 1593259"/>
                  <a:gd name="connsiteY23" fmla="*/ 492178 h 1667042"/>
                  <a:gd name="connsiteX24" fmla="*/ 154750 w 1593259"/>
                  <a:gd name="connsiteY24" fmla="*/ 533025 h 1667042"/>
                  <a:gd name="connsiteX25" fmla="*/ 343923 w 1593259"/>
                  <a:gd name="connsiteY25" fmla="*/ 860684 h 1667042"/>
                  <a:gd name="connsiteX26" fmla="*/ 369200 w 1593259"/>
                  <a:gd name="connsiteY26" fmla="*/ 839828 h 1667042"/>
                  <a:gd name="connsiteX27" fmla="*/ 215975 w 1593259"/>
                  <a:gd name="connsiteY27" fmla="*/ 267988 h 1667042"/>
                  <a:gd name="connsiteX28" fmla="*/ 292870 w 1593259"/>
                  <a:gd name="connsiteY28" fmla="*/ 134804 h 1667042"/>
                  <a:gd name="connsiteX29" fmla="*/ 335967 w 1593259"/>
                  <a:gd name="connsiteY29" fmla="*/ 132103 h 1667042"/>
                  <a:gd name="connsiteX30" fmla="*/ 426053 w 1593259"/>
                  <a:gd name="connsiteY30" fmla="*/ 211698 h 1667042"/>
                  <a:gd name="connsiteX31" fmla="*/ 578656 w 1593259"/>
                  <a:gd name="connsiteY31" fmla="*/ 781218 h 1667042"/>
                  <a:gd name="connsiteX32" fmla="*/ 614705 w 1593259"/>
                  <a:gd name="connsiteY32" fmla="*/ 781218 h 1667042"/>
                  <a:gd name="connsiteX33" fmla="*/ 614705 w 1593259"/>
                  <a:gd name="connsiteY33" fmla="*/ 108744 h 1667042"/>
                  <a:gd name="connsiteX34" fmla="*/ 723449 w 1593259"/>
                  <a:gd name="connsiteY34" fmla="*/ 0 h 1667042"/>
                  <a:gd name="connsiteX0" fmla="*/ 723449 w 1594161"/>
                  <a:gd name="connsiteY0" fmla="*/ 0 h 1667042"/>
                  <a:gd name="connsiteX1" fmla="*/ 832193 w 1594161"/>
                  <a:gd name="connsiteY1" fmla="*/ 108744 h 1667042"/>
                  <a:gd name="connsiteX2" fmla="*/ 832193 w 1594161"/>
                  <a:gd name="connsiteY2" fmla="*/ 781218 h 1667042"/>
                  <a:gd name="connsiteX3" fmla="*/ 861235 w 1594161"/>
                  <a:gd name="connsiteY3" fmla="*/ 781218 h 1667042"/>
                  <a:gd name="connsiteX4" fmla="*/ 1013838 w 1594161"/>
                  <a:gd name="connsiteY4" fmla="*/ 211697 h 1667042"/>
                  <a:gd name="connsiteX5" fmla="*/ 1147022 w 1594161"/>
                  <a:gd name="connsiteY5" fmla="*/ 134803 h 1667042"/>
                  <a:gd name="connsiteX6" fmla="*/ 1223916 w 1594161"/>
                  <a:gd name="connsiteY6" fmla="*/ 267987 h 1667042"/>
                  <a:gd name="connsiteX7" fmla="*/ 1054692 w 1594161"/>
                  <a:gd name="connsiteY7" fmla="*/ 899539 h 1667042"/>
                  <a:gd name="connsiteX8" fmla="*/ 1051911 w 1594161"/>
                  <a:gd name="connsiteY8" fmla="*/ 914682 h 1667042"/>
                  <a:gd name="connsiteX9" fmla="*/ 1097255 w 1594161"/>
                  <a:gd name="connsiteY9" fmla="*/ 1056814 h 1667042"/>
                  <a:gd name="connsiteX10" fmla="*/ 1108948 w 1594161"/>
                  <a:gd name="connsiteY10" fmla="*/ 1067074 h 1667042"/>
                  <a:gd name="connsiteX11" fmla="*/ 1397807 w 1594161"/>
                  <a:gd name="connsiteY11" fmla="*/ 900177 h 1667042"/>
                  <a:gd name="connsiteX12" fmla="*/ 1587938 w 1594161"/>
                  <a:gd name="connsiteY12" fmla="*/ 946189 h 1667042"/>
                  <a:gd name="connsiteX13" fmla="*/ 1510970 w 1594161"/>
                  <a:gd name="connsiteY13" fmla="*/ 1136320 h 1667042"/>
                  <a:gd name="connsiteX14" fmla="*/ 1155573 w 1594161"/>
                  <a:gd name="connsiteY14" fmla="*/ 1345488 h 1667042"/>
                  <a:gd name="connsiteX15" fmla="*/ 1139728 w 1594161"/>
                  <a:gd name="connsiteY15" fmla="*/ 1396532 h 1667042"/>
                  <a:gd name="connsiteX16" fmla="*/ 731622 w 1594161"/>
                  <a:gd name="connsiteY16" fmla="*/ 1667042 h 1667042"/>
                  <a:gd name="connsiteX17" fmla="*/ 688759 w 1594161"/>
                  <a:gd name="connsiteY17" fmla="*/ 1667042 h 1667042"/>
                  <a:gd name="connsiteX18" fmla="*/ 245847 w 1594161"/>
                  <a:gd name="connsiteY18" fmla="*/ 1224130 h 1667042"/>
                  <a:gd name="connsiteX19" fmla="*/ 245847 w 1594161"/>
                  <a:gd name="connsiteY19" fmla="*/ 1081255 h 1667042"/>
                  <a:gd name="connsiteX20" fmla="*/ 250890 w 1594161"/>
                  <a:gd name="connsiteY20" fmla="*/ 1031236 h 1667042"/>
                  <a:gd name="connsiteX21" fmla="*/ 11123 w 1594161"/>
                  <a:gd name="connsiteY21" fmla="*/ 615948 h 1667042"/>
                  <a:gd name="connsiteX22" fmla="*/ 41475 w 1594161"/>
                  <a:gd name="connsiteY22" fmla="*/ 502673 h 1667042"/>
                  <a:gd name="connsiteX23" fmla="*/ 72686 w 1594161"/>
                  <a:gd name="connsiteY23" fmla="*/ 492178 h 1667042"/>
                  <a:gd name="connsiteX24" fmla="*/ 154750 w 1594161"/>
                  <a:gd name="connsiteY24" fmla="*/ 533025 h 1667042"/>
                  <a:gd name="connsiteX25" fmla="*/ 343923 w 1594161"/>
                  <a:gd name="connsiteY25" fmla="*/ 860684 h 1667042"/>
                  <a:gd name="connsiteX26" fmla="*/ 369200 w 1594161"/>
                  <a:gd name="connsiteY26" fmla="*/ 839828 h 1667042"/>
                  <a:gd name="connsiteX27" fmla="*/ 215975 w 1594161"/>
                  <a:gd name="connsiteY27" fmla="*/ 267988 h 1667042"/>
                  <a:gd name="connsiteX28" fmla="*/ 292870 w 1594161"/>
                  <a:gd name="connsiteY28" fmla="*/ 134804 h 1667042"/>
                  <a:gd name="connsiteX29" fmla="*/ 335967 w 1594161"/>
                  <a:gd name="connsiteY29" fmla="*/ 132103 h 1667042"/>
                  <a:gd name="connsiteX30" fmla="*/ 426053 w 1594161"/>
                  <a:gd name="connsiteY30" fmla="*/ 211698 h 1667042"/>
                  <a:gd name="connsiteX31" fmla="*/ 578656 w 1594161"/>
                  <a:gd name="connsiteY31" fmla="*/ 781218 h 1667042"/>
                  <a:gd name="connsiteX32" fmla="*/ 614705 w 1594161"/>
                  <a:gd name="connsiteY32" fmla="*/ 781218 h 1667042"/>
                  <a:gd name="connsiteX33" fmla="*/ 614705 w 1594161"/>
                  <a:gd name="connsiteY33" fmla="*/ 108744 h 1667042"/>
                  <a:gd name="connsiteX34" fmla="*/ 723449 w 1594161"/>
                  <a:gd name="connsiteY34" fmla="*/ 0 h 1667042"/>
                  <a:gd name="connsiteX0" fmla="*/ 723449 w 1596962"/>
                  <a:gd name="connsiteY0" fmla="*/ 0 h 1667042"/>
                  <a:gd name="connsiteX1" fmla="*/ 832193 w 1596962"/>
                  <a:gd name="connsiteY1" fmla="*/ 108744 h 1667042"/>
                  <a:gd name="connsiteX2" fmla="*/ 832193 w 1596962"/>
                  <a:gd name="connsiteY2" fmla="*/ 781218 h 1667042"/>
                  <a:gd name="connsiteX3" fmla="*/ 861235 w 1596962"/>
                  <a:gd name="connsiteY3" fmla="*/ 781218 h 1667042"/>
                  <a:gd name="connsiteX4" fmla="*/ 1013838 w 1596962"/>
                  <a:gd name="connsiteY4" fmla="*/ 211697 h 1667042"/>
                  <a:gd name="connsiteX5" fmla="*/ 1147022 w 1596962"/>
                  <a:gd name="connsiteY5" fmla="*/ 134803 h 1667042"/>
                  <a:gd name="connsiteX6" fmla="*/ 1223916 w 1596962"/>
                  <a:gd name="connsiteY6" fmla="*/ 267987 h 1667042"/>
                  <a:gd name="connsiteX7" fmla="*/ 1054692 w 1596962"/>
                  <a:gd name="connsiteY7" fmla="*/ 899539 h 1667042"/>
                  <a:gd name="connsiteX8" fmla="*/ 1051911 w 1596962"/>
                  <a:gd name="connsiteY8" fmla="*/ 914682 h 1667042"/>
                  <a:gd name="connsiteX9" fmla="*/ 1097255 w 1596962"/>
                  <a:gd name="connsiteY9" fmla="*/ 1056814 h 1667042"/>
                  <a:gd name="connsiteX10" fmla="*/ 1108948 w 1596962"/>
                  <a:gd name="connsiteY10" fmla="*/ 1067074 h 1667042"/>
                  <a:gd name="connsiteX11" fmla="*/ 1397807 w 1596962"/>
                  <a:gd name="connsiteY11" fmla="*/ 900177 h 1667042"/>
                  <a:gd name="connsiteX12" fmla="*/ 1587938 w 1596962"/>
                  <a:gd name="connsiteY12" fmla="*/ 946189 h 1667042"/>
                  <a:gd name="connsiteX13" fmla="*/ 1510970 w 1596962"/>
                  <a:gd name="connsiteY13" fmla="*/ 1136320 h 1667042"/>
                  <a:gd name="connsiteX14" fmla="*/ 1155573 w 1596962"/>
                  <a:gd name="connsiteY14" fmla="*/ 1345488 h 1667042"/>
                  <a:gd name="connsiteX15" fmla="*/ 1139728 w 1596962"/>
                  <a:gd name="connsiteY15" fmla="*/ 1396532 h 1667042"/>
                  <a:gd name="connsiteX16" fmla="*/ 731622 w 1596962"/>
                  <a:gd name="connsiteY16" fmla="*/ 1667042 h 1667042"/>
                  <a:gd name="connsiteX17" fmla="*/ 688759 w 1596962"/>
                  <a:gd name="connsiteY17" fmla="*/ 1667042 h 1667042"/>
                  <a:gd name="connsiteX18" fmla="*/ 245847 w 1596962"/>
                  <a:gd name="connsiteY18" fmla="*/ 1224130 h 1667042"/>
                  <a:gd name="connsiteX19" fmla="*/ 245847 w 1596962"/>
                  <a:gd name="connsiteY19" fmla="*/ 1081255 h 1667042"/>
                  <a:gd name="connsiteX20" fmla="*/ 250890 w 1596962"/>
                  <a:gd name="connsiteY20" fmla="*/ 1031236 h 1667042"/>
                  <a:gd name="connsiteX21" fmla="*/ 11123 w 1596962"/>
                  <a:gd name="connsiteY21" fmla="*/ 615948 h 1667042"/>
                  <a:gd name="connsiteX22" fmla="*/ 41475 w 1596962"/>
                  <a:gd name="connsiteY22" fmla="*/ 502673 h 1667042"/>
                  <a:gd name="connsiteX23" fmla="*/ 72686 w 1596962"/>
                  <a:gd name="connsiteY23" fmla="*/ 492178 h 1667042"/>
                  <a:gd name="connsiteX24" fmla="*/ 154750 w 1596962"/>
                  <a:gd name="connsiteY24" fmla="*/ 533025 h 1667042"/>
                  <a:gd name="connsiteX25" fmla="*/ 343923 w 1596962"/>
                  <a:gd name="connsiteY25" fmla="*/ 860684 h 1667042"/>
                  <a:gd name="connsiteX26" fmla="*/ 369200 w 1596962"/>
                  <a:gd name="connsiteY26" fmla="*/ 839828 h 1667042"/>
                  <a:gd name="connsiteX27" fmla="*/ 215975 w 1596962"/>
                  <a:gd name="connsiteY27" fmla="*/ 267988 h 1667042"/>
                  <a:gd name="connsiteX28" fmla="*/ 292870 w 1596962"/>
                  <a:gd name="connsiteY28" fmla="*/ 134804 h 1667042"/>
                  <a:gd name="connsiteX29" fmla="*/ 335967 w 1596962"/>
                  <a:gd name="connsiteY29" fmla="*/ 132103 h 1667042"/>
                  <a:gd name="connsiteX30" fmla="*/ 426053 w 1596962"/>
                  <a:gd name="connsiteY30" fmla="*/ 211698 h 1667042"/>
                  <a:gd name="connsiteX31" fmla="*/ 578656 w 1596962"/>
                  <a:gd name="connsiteY31" fmla="*/ 781218 h 1667042"/>
                  <a:gd name="connsiteX32" fmla="*/ 614705 w 1596962"/>
                  <a:gd name="connsiteY32" fmla="*/ 781218 h 1667042"/>
                  <a:gd name="connsiteX33" fmla="*/ 614705 w 1596962"/>
                  <a:gd name="connsiteY33" fmla="*/ 108744 h 1667042"/>
                  <a:gd name="connsiteX34" fmla="*/ 723449 w 1596962"/>
                  <a:gd name="connsiteY34" fmla="*/ 0 h 1667042"/>
                  <a:gd name="connsiteX0" fmla="*/ 723449 w 1599061"/>
                  <a:gd name="connsiteY0" fmla="*/ 0 h 1667042"/>
                  <a:gd name="connsiteX1" fmla="*/ 832193 w 1599061"/>
                  <a:gd name="connsiteY1" fmla="*/ 108744 h 1667042"/>
                  <a:gd name="connsiteX2" fmla="*/ 832193 w 1599061"/>
                  <a:gd name="connsiteY2" fmla="*/ 781218 h 1667042"/>
                  <a:gd name="connsiteX3" fmla="*/ 861235 w 1599061"/>
                  <a:gd name="connsiteY3" fmla="*/ 781218 h 1667042"/>
                  <a:gd name="connsiteX4" fmla="*/ 1013838 w 1599061"/>
                  <a:gd name="connsiteY4" fmla="*/ 211697 h 1667042"/>
                  <a:gd name="connsiteX5" fmla="*/ 1147022 w 1599061"/>
                  <a:gd name="connsiteY5" fmla="*/ 134803 h 1667042"/>
                  <a:gd name="connsiteX6" fmla="*/ 1223916 w 1599061"/>
                  <a:gd name="connsiteY6" fmla="*/ 267987 h 1667042"/>
                  <a:gd name="connsiteX7" fmla="*/ 1054692 w 1599061"/>
                  <a:gd name="connsiteY7" fmla="*/ 899539 h 1667042"/>
                  <a:gd name="connsiteX8" fmla="*/ 1051911 w 1599061"/>
                  <a:gd name="connsiteY8" fmla="*/ 914682 h 1667042"/>
                  <a:gd name="connsiteX9" fmla="*/ 1097255 w 1599061"/>
                  <a:gd name="connsiteY9" fmla="*/ 1056814 h 1667042"/>
                  <a:gd name="connsiteX10" fmla="*/ 1108948 w 1599061"/>
                  <a:gd name="connsiteY10" fmla="*/ 1067074 h 1667042"/>
                  <a:gd name="connsiteX11" fmla="*/ 1397807 w 1599061"/>
                  <a:gd name="connsiteY11" fmla="*/ 900177 h 1667042"/>
                  <a:gd name="connsiteX12" fmla="*/ 1590319 w 1599061"/>
                  <a:gd name="connsiteY12" fmla="*/ 953333 h 1667042"/>
                  <a:gd name="connsiteX13" fmla="*/ 1510970 w 1599061"/>
                  <a:gd name="connsiteY13" fmla="*/ 1136320 h 1667042"/>
                  <a:gd name="connsiteX14" fmla="*/ 1155573 w 1599061"/>
                  <a:gd name="connsiteY14" fmla="*/ 1345488 h 1667042"/>
                  <a:gd name="connsiteX15" fmla="*/ 1139728 w 1599061"/>
                  <a:gd name="connsiteY15" fmla="*/ 1396532 h 1667042"/>
                  <a:gd name="connsiteX16" fmla="*/ 731622 w 1599061"/>
                  <a:gd name="connsiteY16" fmla="*/ 1667042 h 1667042"/>
                  <a:gd name="connsiteX17" fmla="*/ 688759 w 1599061"/>
                  <a:gd name="connsiteY17" fmla="*/ 1667042 h 1667042"/>
                  <a:gd name="connsiteX18" fmla="*/ 245847 w 1599061"/>
                  <a:gd name="connsiteY18" fmla="*/ 1224130 h 1667042"/>
                  <a:gd name="connsiteX19" fmla="*/ 245847 w 1599061"/>
                  <a:gd name="connsiteY19" fmla="*/ 1081255 h 1667042"/>
                  <a:gd name="connsiteX20" fmla="*/ 250890 w 1599061"/>
                  <a:gd name="connsiteY20" fmla="*/ 1031236 h 1667042"/>
                  <a:gd name="connsiteX21" fmla="*/ 11123 w 1599061"/>
                  <a:gd name="connsiteY21" fmla="*/ 615948 h 1667042"/>
                  <a:gd name="connsiteX22" fmla="*/ 41475 w 1599061"/>
                  <a:gd name="connsiteY22" fmla="*/ 502673 h 1667042"/>
                  <a:gd name="connsiteX23" fmla="*/ 72686 w 1599061"/>
                  <a:gd name="connsiteY23" fmla="*/ 492178 h 1667042"/>
                  <a:gd name="connsiteX24" fmla="*/ 154750 w 1599061"/>
                  <a:gd name="connsiteY24" fmla="*/ 533025 h 1667042"/>
                  <a:gd name="connsiteX25" fmla="*/ 343923 w 1599061"/>
                  <a:gd name="connsiteY25" fmla="*/ 860684 h 1667042"/>
                  <a:gd name="connsiteX26" fmla="*/ 369200 w 1599061"/>
                  <a:gd name="connsiteY26" fmla="*/ 839828 h 1667042"/>
                  <a:gd name="connsiteX27" fmla="*/ 215975 w 1599061"/>
                  <a:gd name="connsiteY27" fmla="*/ 267988 h 1667042"/>
                  <a:gd name="connsiteX28" fmla="*/ 292870 w 1599061"/>
                  <a:gd name="connsiteY28" fmla="*/ 134804 h 1667042"/>
                  <a:gd name="connsiteX29" fmla="*/ 335967 w 1599061"/>
                  <a:gd name="connsiteY29" fmla="*/ 132103 h 1667042"/>
                  <a:gd name="connsiteX30" fmla="*/ 426053 w 1599061"/>
                  <a:gd name="connsiteY30" fmla="*/ 211698 h 1667042"/>
                  <a:gd name="connsiteX31" fmla="*/ 578656 w 1599061"/>
                  <a:gd name="connsiteY31" fmla="*/ 781218 h 1667042"/>
                  <a:gd name="connsiteX32" fmla="*/ 614705 w 1599061"/>
                  <a:gd name="connsiteY32" fmla="*/ 781218 h 1667042"/>
                  <a:gd name="connsiteX33" fmla="*/ 614705 w 1599061"/>
                  <a:gd name="connsiteY33" fmla="*/ 108744 h 1667042"/>
                  <a:gd name="connsiteX34" fmla="*/ 723449 w 1599061"/>
                  <a:gd name="connsiteY34" fmla="*/ 0 h 1667042"/>
                  <a:gd name="connsiteX0" fmla="*/ 723449 w 1602893"/>
                  <a:gd name="connsiteY0" fmla="*/ 0 h 1667042"/>
                  <a:gd name="connsiteX1" fmla="*/ 832193 w 1602893"/>
                  <a:gd name="connsiteY1" fmla="*/ 108744 h 1667042"/>
                  <a:gd name="connsiteX2" fmla="*/ 832193 w 1602893"/>
                  <a:gd name="connsiteY2" fmla="*/ 781218 h 1667042"/>
                  <a:gd name="connsiteX3" fmla="*/ 861235 w 1602893"/>
                  <a:gd name="connsiteY3" fmla="*/ 781218 h 1667042"/>
                  <a:gd name="connsiteX4" fmla="*/ 1013838 w 1602893"/>
                  <a:gd name="connsiteY4" fmla="*/ 211697 h 1667042"/>
                  <a:gd name="connsiteX5" fmla="*/ 1147022 w 1602893"/>
                  <a:gd name="connsiteY5" fmla="*/ 134803 h 1667042"/>
                  <a:gd name="connsiteX6" fmla="*/ 1223916 w 1602893"/>
                  <a:gd name="connsiteY6" fmla="*/ 267987 h 1667042"/>
                  <a:gd name="connsiteX7" fmla="*/ 1054692 w 1602893"/>
                  <a:gd name="connsiteY7" fmla="*/ 899539 h 1667042"/>
                  <a:gd name="connsiteX8" fmla="*/ 1051911 w 1602893"/>
                  <a:gd name="connsiteY8" fmla="*/ 914682 h 1667042"/>
                  <a:gd name="connsiteX9" fmla="*/ 1097255 w 1602893"/>
                  <a:gd name="connsiteY9" fmla="*/ 1056814 h 1667042"/>
                  <a:gd name="connsiteX10" fmla="*/ 1108948 w 1602893"/>
                  <a:gd name="connsiteY10" fmla="*/ 1067074 h 1667042"/>
                  <a:gd name="connsiteX11" fmla="*/ 1397807 w 1602893"/>
                  <a:gd name="connsiteY11" fmla="*/ 900177 h 1667042"/>
                  <a:gd name="connsiteX12" fmla="*/ 1590319 w 1602893"/>
                  <a:gd name="connsiteY12" fmla="*/ 953333 h 1667042"/>
                  <a:gd name="connsiteX13" fmla="*/ 1510970 w 1602893"/>
                  <a:gd name="connsiteY13" fmla="*/ 1136320 h 1667042"/>
                  <a:gd name="connsiteX14" fmla="*/ 1155573 w 1602893"/>
                  <a:gd name="connsiteY14" fmla="*/ 1345488 h 1667042"/>
                  <a:gd name="connsiteX15" fmla="*/ 1139728 w 1602893"/>
                  <a:gd name="connsiteY15" fmla="*/ 1396532 h 1667042"/>
                  <a:gd name="connsiteX16" fmla="*/ 731622 w 1602893"/>
                  <a:gd name="connsiteY16" fmla="*/ 1667042 h 1667042"/>
                  <a:gd name="connsiteX17" fmla="*/ 688759 w 1602893"/>
                  <a:gd name="connsiteY17" fmla="*/ 1667042 h 1667042"/>
                  <a:gd name="connsiteX18" fmla="*/ 245847 w 1602893"/>
                  <a:gd name="connsiteY18" fmla="*/ 1224130 h 1667042"/>
                  <a:gd name="connsiteX19" fmla="*/ 245847 w 1602893"/>
                  <a:gd name="connsiteY19" fmla="*/ 1081255 h 1667042"/>
                  <a:gd name="connsiteX20" fmla="*/ 250890 w 1602893"/>
                  <a:gd name="connsiteY20" fmla="*/ 1031236 h 1667042"/>
                  <a:gd name="connsiteX21" fmla="*/ 11123 w 1602893"/>
                  <a:gd name="connsiteY21" fmla="*/ 615948 h 1667042"/>
                  <a:gd name="connsiteX22" fmla="*/ 41475 w 1602893"/>
                  <a:gd name="connsiteY22" fmla="*/ 502673 h 1667042"/>
                  <a:gd name="connsiteX23" fmla="*/ 72686 w 1602893"/>
                  <a:gd name="connsiteY23" fmla="*/ 492178 h 1667042"/>
                  <a:gd name="connsiteX24" fmla="*/ 154750 w 1602893"/>
                  <a:gd name="connsiteY24" fmla="*/ 533025 h 1667042"/>
                  <a:gd name="connsiteX25" fmla="*/ 343923 w 1602893"/>
                  <a:gd name="connsiteY25" fmla="*/ 860684 h 1667042"/>
                  <a:gd name="connsiteX26" fmla="*/ 369200 w 1602893"/>
                  <a:gd name="connsiteY26" fmla="*/ 839828 h 1667042"/>
                  <a:gd name="connsiteX27" fmla="*/ 215975 w 1602893"/>
                  <a:gd name="connsiteY27" fmla="*/ 267988 h 1667042"/>
                  <a:gd name="connsiteX28" fmla="*/ 292870 w 1602893"/>
                  <a:gd name="connsiteY28" fmla="*/ 134804 h 1667042"/>
                  <a:gd name="connsiteX29" fmla="*/ 335967 w 1602893"/>
                  <a:gd name="connsiteY29" fmla="*/ 132103 h 1667042"/>
                  <a:gd name="connsiteX30" fmla="*/ 426053 w 1602893"/>
                  <a:gd name="connsiteY30" fmla="*/ 211698 h 1667042"/>
                  <a:gd name="connsiteX31" fmla="*/ 578656 w 1602893"/>
                  <a:gd name="connsiteY31" fmla="*/ 781218 h 1667042"/>
                  <a:gd name="connsiteX32" fmla="*/ 614705 w 1602893"/>
                  <a:gd name="connsiteY32" fmla="*/ 781218 h 1667042"/>
                  <a:gd name="connsiteX33" fmla="*/ 614705 w 1602893"/>
                  <a:gd name="connsiteY33" fmla="*/ 108744 h 1667042"/>
                  <a:gd name="connsiteX34" fmla="*/ 723449 w 1602893"/>
                  <a:gd name="connsiteY34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32193 w 1598802"/>
                  <a:gd name="connsiteY2" fmla="*/ 781218 h 1667042"/>
                  <a:gd name="connsiteX3" fmla="*/ 861235 w 1598802"/>
                  <a:gd name="connsiteY3" fmla="*/ 781218 h 1667042"/>
                  <a:gd name="connsiteX4" fmla="*/ 1013838 w 1598802"/>
                  <a:gd name="connsiteY4" fmla="*/ 211697 h 1667042"/>
                  <a:gd name="connsiteX5" fmla="*/ 1147022 w 1598802"/>
                  <a:gd name="connsiteY5" fmla="*/ 134803 h 1667042"/>
                  <a:gd name="connsiteX6" fmla="*/ 1223916 w 1598802"/>
                  <a:gd name="connsiteY6" fmla="*/ 267987 h 1667042"/>
                  <a:gd name="connsiteX7" fmla="*/ 1054692 w 1598802"/>
                  <a:gd name="connsiteY7" fmla="*/ 899539 h 1667042"/>
                  <a:gd name="connsiteX8" fmla="*/ 1051911 w 1598802"/>
                  <a:gd name="connsiteY8" fmla="*/ 914682 h 1667042"/>
                  <a:gd name="connsiteX9" fmla="*/ 1097255 w 1598802"/>
                  <a:gd name="connsiteY9" fmla="*/ 1056814 h 1667042"/>
                  <a:gd name="connsiteX10" fmla="*/ 1108948 w 1598802"/>
                  <a:gd name="connsiteY10" fmla="*/ 1067074 h 1667042"/>
                  <a:gd name="connsiteX11" fmla="*/ 1397807 w 1598802"/>
                  <a:gd name="connsiteY11" fmla="*/ 900177 h 1667042"/>
                  <a:gd name="connsiteX12" fmla="*/ 1585557 w 1598802"/>
                  <a:gd name="connsiteY12" fmla="*/ 950952 h 1667042"/>
                  <a:gd name="connsiteX13" fmla="*/ 1510970 w 1598802"/>
                  <a:gd name="connsiteY13" fmla="*/ 1136320 h 1667042"/>
                  <a:gd name="connsiteX14" fmla="*/ 1155573 w 1598802"/>
                  <a:gd name="connsiteY14" fmla="*/ 1345488 h 1667042"/>
                  <a:gd name="connsiteX15" fmla="*/ 1139728 w 1598802"/>
                  <a:gd name="connsiteY15" fmla="*/ 1396532 h 1667042"/>
                  <a:gd name="connsiteX16" fmla="*/ 731622 w 1598802"/>
                  <a:gd name="connsiteY16" fmla="*/ 1667042 h 1667042"/>
                  <a:gd name="connsiteX17" fmla="*/ 688759 w 1598802"/>
                  <a:gd name="connsiteY17" fmla="*/ 1667042 h 1667042"/>
                  <a:gd name="connsiteX18" fmla="*/ 245847 w 1598802"/>
                  <a:gd name="connsiteY18" fmla="*/ 1224130 h 1667042"/>
                  <a:gd name="connsiteX19" fmla="*/ 245847 w 1598802"/>
                  <a:gd name="connsiteY19" fmla="*/ 1081255 h 1667042"/>
                  <a:gd name="connsiteX20" fmla="*/ 250890 w 1598802"/>
                  <a:gd name="connsiteY20" fmla="*/ 1031236 h 1667042"/>
                  <a:gd name="connsiteX21" fmla="*/ 11123 w 1598802"/>
                  <a:gd name="connsiteY21" fmla="*/ 615948 h 1667042"/>
                  <a:gd name="connsiteX22" fmla="*/ 41475 w 1598802"/>
                  <a:gd name="connsiteY22" fmla="*/ 502673 h 1667042"/>
                  <a:gd name="connsiteX23" fmla="*/ 72686 w 1598802"/>
                  <a:gd name="connsiteY23" fmla="*/ 492178 h 1667042"/>
                  <a:gd name="connsiteX24" fmla="*/ 154750 w 1598802"/>
                  <a:gd name="connsiteY24" fmla="*/ 533025 h 1667042"/>
                  <a:gd name="connsiteX25" fmla="*/ 343923 w 1598802"/>
                  <a:gd name="connsiteY25" fmla="*/ 860684 h 1667042"/>
                  <a:gd name="connsiteX26" fmla="*/ 369200 w 1598802"/>
                  <a:gd name="connsiteY26" fmla="*/ 839828 h 1667042"/>
                  <a:gd name="connsiteX27" fmla="*/ 215975 w 1598802"/>
                  <a:gd name="connsiteY27" fmla="*/ 267988 h 1667042"/>
                  <a:gd name="connsiteX28" fmla="*/ 292870 w 1598802"/>
                  <a:gd name="connsiteY28" fmla="*/ 134804 h 1667042"/>
                  <a:gd name="connsiteX29" fmla="*/ 335967 w 1598802"/>
                  <a:gd name="connsiteY29" fmla="*/ 132103 h 1667042"/>
                  <a:gd name="connsiteX30" fmla="*/ 426053 w 1598802"/>
                  <a:gd name="connsiteY30" fmla="*/ 211698 h 1667042"/>
                  <a:gd name="connsiteX31" fmla="*/ 578656 w 1598802"/>
                  <a:gd name="connsiteY31" fmla="*/ 781218 h 1667042"/>
                  <a:gd name="connsiteX32" fmla="*/ 614705 w 1598802"/>
                  <a:gd name="connsiteY32" fmla="*/ 781218 h 1667042"/>
                  <a:gd name="connsiteX33" fmla="*/ 614705 w 1598802"/>
                  <a:gd name="connsiteY33" fmla="*/ 108744 h 1667042"/>
                  <a:gd name="connsiteX34" fmla="*/ 723449 w 1598802"/>
                  <a:gd name="connsiteY34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32193 w 1598802"/>
                  <a:gd name="connsiteY2" fmla="*/ 781218 h 1667042"/>
                  <a:gd name="connsiteX3" fmla="*/ 861235 w 1598802"/>
                  <a:gd name="connsiteY3" fmla="*/ 781218 h 1667042"/>
                  <a:gd name="connsiteX4" fmla="*/ 1013838 w 1598802"/>
                  <a:gd name="connsiteY4" fmla="*/ 211697 h 1667042"/>
                  <a:gd name="connsiteX5" fmla="*/ 1147022 w 1598802"/>
                  <a:gd name="connsiteY5" fmla="*/ 134803 h 1667042"/>
                  <a:gd name="connsiteX6" fmla="*/ 1223916 w 1598802"/>
                  <a:gd name="connsiteY6" fmla="*/ 267987 h 1667042"/>
                  <a:gd name="connsiteX7" fmla="*/ 1054692 w 1598802"/>
                  <a:gd name="connsiteY7" fmla="*/ 899539 h 1667042"/>
                  <a:gd name="connsiteX8" fmla="*/ 1051911 w 1598802"/>
                  <a:gd name="connsiteY8" fmla="*/ 914682 h 1667042"/>
                  <a:gd name="connsiteX9" fmla="*/ 1097255 w 1598802"/>
                  <a:gd name="connsiteY9" fmla="*/ 1056814 h 1667042"/>
                  <a:gd name="connsiteX10" fmla="*/ 1156573 w 1598802"/>
                  <a:gd name="connsiteY10" fmla="*/ 1045642 h 1667042"/>
                  <a:gd name="connsiteX11" fmla="*/ 1397807 w 1598802"/>
                  <a:gd name="connsiteY11" fmla="*/ 900177 h 1667042"/>
                  <a:gd name="connsiteX12" fmla="*/ 1585557 w 1598802"/>
                  <a:gd name="connsiteY12" fmla="*/ 950952 h 1667042"/>
                  <a:gd name="connsiteX13" fmla="*/ 1510970 w 1598802"/>
                  <a:gd name="connsiteY13" fmla="*/ 1136320 h 1667042"/>
                  <a:gd name="connsiteX14" fmla="*/ 1155573 w 1598802"/>
                  <a:gd name="connsiteY14" fmla="*/ 1345488 h 1667042"/>
                  <a:gd name="connsiteX15" fmla="*/ 1139728 w 1598802"/>
                  <a:gd name="connsiteY15" fmla="*/ 1396532 h 1667042"/>
                  <a:gd name="connsiteX16" fmla="*/ 731622 w 1598802"/>
                  <a:gd name="connsiteY16" fmla="*/ 1667042 h 1667042"/>
                  <a:gd name="connsiteX17" fmla="*/ 688759 w 1598802"/>
                  <a:gd name="connsiteY17" fmla="*/ 1667042 h 1667042"/>
                  <a:gd name="connsiteX18" fmla="*/ 245847 w 1598802"/>
                  <a:gd name="connsiteY18" fmla="*/ 1224130 h 1667042"/>
                  <a:gd name="connsiteX19" fmla="*/ 245847 w 1598802"/>
                  <a:gd name="connsiteY19" fmla="*/ 1081255 h 1667042"/>
                  <a:gd name="connsiteX20" fmla="*/ 250890 w 1598802"/>
                  <a:gd name="connsiteY20" fmla="*/ 1031236 h 1667042"/>
                  <a:gd name="connsiteX21" fmla="*/ 11123 w 1598802"/>
                  <a:gd name="connsiteY21" fmla="*/ 615948 h 1667042"/>
                  <a:gd name="connsiteX22" fmla="*/ 41475 w 1598802"/>
                  <a:gd name="connsiteY22" fmla="*/ 502673 h 1667042"/>
                  <a:gd name="connsiteX23" fmla="*/ 72686 w 1598802"/>
                  <a:gd name="connsiteY23" fmla="*/ 492178 h 1667042"/>
                  <a:gd name="connsiteX24" fmla="*/ 154750 w 1598802"/>
                  <a:gd name="connsiteY24" fmla="*/ 533025 h 1667042"/>
                  <a:gd name="connsiteX25" fmla="*/ 343923 w 1598802"/>
                  <a:gd name="connsiteY25" fmla="*/ 860684 h 1667042"/>
                  <a:gd name="connsiteX26" fmla="*/ 369200 w 1598802"/>
                  <a:gd name="connsiteY26" fmla="*/ 839828 h 1667042"/>
                  <a:gd name="connsiteX27" fmla="*/ 215975 w 1598802"/>
                  <a:gd name="connsiteY27" fmla="*/ 267988 h 1667042"/>
                  <a:gd name="connsiteX28" fmla="*/ 292870 w 1598802"/>
                  <a:gd name="connsiteY28" fmla="*/ 134804 h 1667042"/>
                  <a:gd name="connsiteX29" fmla="*/ 335967 w 1598802"/>
                  <a:gd name="connsiteY29" fmla="*/ 132103 h 1667042"/>
                  <a:gd name="connsiteX30" fmla="*/ 426053 w 1598802"/>
                  <a:gd name="connsiteY30" fmla="*/ 211698 h 1667042"/>
                  <a:gd name="connsiteX31" fmla="*/ 578656 w 1598802"/>
                  <a:gd name="connsiteY31" fmla="*/ 781218 h 1667042"/>
                  <a:gd name="connsiteX32" fmla="*/ 614705 w 1598802"/>
                  <a:gd name="connsiteY32" fmla="*/ 781218 h 1667042"/>
                  <a:gd name="connsiteX33" fmla="*/ 614705 w 1598802"/>
                  <a:gd name="connsiteY33" fmla="*/ 108744 h 1667042"/>
                  <a:gd name="connsiteX34" fmla="*/ 723449 w 1598802"/>
                  <a:gd name="connsiteY34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32193 w 1598802"/>
                  <a:gd name="connsiteY2" fmla="*/ 781218 h 1667042"/>
                  <a:gd name="connsiteX3" fmla="*/ 861235 w 1598802"/>
                  <a:gd name="connsiteY3" fmla="*/ 781218 h 1667042"/>
                  <a:gd name="connsiteX4" fmla="*/ 1013838 w 1598802"/>
                  <a:gd name="connsiteY4" fmla="*/ 211697 h 1667042"/>
                  <a:gd name="connsiteX5" fmla="*/ 1147022 w 1598802"/>
                  <a:gd name="connsiteY5" fmla="*/ 134803 h 1667042"/>
                  <a:gd name="connsiteX6" fmla="*/ 1223916 w 1598802"/>
                  <a:gd name="connsiteY6" fmla="*/ 267987 h 1667042"/>
                  <a:gd name="connsiteX7" fmla="*/ 1054692 w 1598802"/>
                  <a:gd name="connsiteY7" fmla="*/ 899539 h 1667042"/>
                  <a:gd name="connsiteX8" fmla="*/ 1051911 w 1598802"/>
                  <a:gd name="connsiteY8" fmla="*/ 914682 h 1667042"/>
                  <a:gd name="connsiteX9" fmla="*/ 1097255 w 1598802"/>
                  <a:gd name="connsiteY9" fmla="*/ 1056814 h 1667042"/>
                  <a:gd name="connsiteX10" fmla="*/ 1156573 w 1598802"/>
                  <a:gd name="connsiteY10" fmla="*/ 1045642 h 1667042"/>
                  <a:gd name="connsiteX11" fmla="*/ 1397807 w 1598802"/>
                  <a:gd name="connsiteY11" fmla="*/ 900177 h 1667042"/>
                  <a:gd name="connsiteX12" fmla="*/ 1585557 w 1598802"/>
                  <a:gd name="connsiteY12" fmla="*/ 950952 h 1667042"/>
                  <a:gd name="connsiteX13" fmla="*/ 1510970 w 1598802"/>
                  <a:gd name="connsiteY13" fmla="*/ 1136320 h 1667042"/>
                  <a:gd name="connsiteX14" fmla="*/ 1155573 w 1598802"/>
                  <a:gd name="connsiteY14" fmla="*/ 1345488 h 1667042"/>
                  <a:gd name="connsiteX15" fmla="*/ 1139728 w 1598802"/>
                  <a:gd name="connsiteY15" fmla="*/ 1396532 h 1667042"/>
                  <a:gd name="connsiteX16" fmla="*/ 731622 w 1598802"/>
                  <a:gd name="connsiteY16" fmla="*/ 1667042 h 1667042"/>
                  <a:gd name="connsiteX17" fmla="*/ 688759 w 1598802"/>
                  <a:gd name="connsiteY17" fmla="*/ 1667042 h 1667042"/>
                  <a:gd name="connsiteX18" fmla="*/ 245847 w 1598802"/>
                  <a:gd name="connsiteY18" fmla="*/ 1224130 h 1667042"/>
                  <a:gd name="connsiteX19" fmla="*/ 245847 w 1598802"/>
                  <a:gd name="connsiteY19" fmla="*/ 1081255 h 1667042"/>
                  <a:gd name="connsiteX20" fmla="*/ 250890 w 1598802"/>
                  <a:gd name="connsiteY20" fmla="*/ 1031236 h 1667042"/>
                  <a:gd name="connsiteX21" fmla="*/ 11123 w 1598802"/>
                  <a:gd name="connsiteY21" fmla="*/ 615948 h 1667042"/>
                  <a:gd name="connsiteX22" fmla="*/ 41475 w 1598802"/>
                  <a:gd name="connsiteY22" fmla="*/ 502673 h 1667042"/>
                  <a:gd name="connsiteX23" fmla="*/ 72686 w 1598802"/>
                  <a:gd name="connsiteY23" fmla="*/ 492178 h 1667042"/>
                  <a:gd name="connsiteX24" fmla="*/ 154750 w 1598802"/>
                  <a:gd name="connsiteY24" fmla="*/ 533025 h 1667042"/>
                  <a:gd name="connsiteX25" fmla="*/ 343923 w 1598802"/>
                  <a:gd name="connsiteY25" fmla="*/ 860684 h 1667042"/>
                  <a:gd name="connsiteX26" fmla="*/ 369200 w 1598802"/>
                  <a:gd name="connsiteY26" fmla="*/ 839828 h 1667042"/>
                  <a:gd name="connsiteX27" fmla="*/ 215975 w 1598802"/>
                  <a:gd name="connsiteY27" fmla="*/ 267988 h 1667042"/>
                  <a:gd name="connsiteX28" fmla="*/ 292870 w 1598802"/>
                  <a:gd name="connsiteY28" fmla="*/ 134804 h 1667042"/>
                  <a:gd name="connsiteX29" fmla="*/ 335967 w 1598802"/>
                  <a:gd name="connsiteY29" fmla="*/ 132103 h 1667042"/>
                  <a:gd name="connsiteX30" fmla="*/ 426053 w 1598802"/>
                  <a:gd name="connsiteY30" fmla="*/ 211698 h 1667042"/>
                  <a:gd name="connsiteX31" fmla="*/ 578656 w 1598802"/>
                  <a:gd name="connsiteY31" fmla="*/ 781218 h 1667042"/>
                  <a:gd name="connsiteX32" fmla="*/ 614705 w 1598802"/>
                  <a:gd name="connsiteY32" fmla="*/ 781218 h 1667042"/>
                  <a:gd name="connsiteX33" fmla="*/ 614705 w 1598802"/>
                  <a:gd name="connsiteY33" fmla="*/ 108744 h 1667042"/>
                  <a:gd name="connsiteX34" fmla="*/ 723449 w 1598802"/>
                  <a:gd name="connsiteY34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32193 w 1598802"/>
                  <a:gd name="connsiteY2" fmla="*/ 781218 h 1667042"/>
                  <a:gd name="connsiteX3" fmla="*/ 861235 w 1598802"/>
                  <a:gd name="connsiteY3" fmla="*/ 781218 h 1667042"/>
                  <a:gd name="connsiteX4" fmla="*/ 1013838 w 1598802"/>
                  <a:gd name="connsiteY4" fmla="*/ 211697 h 1667042"/>
                  <a:gd name="connsiteX5" fmla="*/ 1147022 w 1598802"/>
                  <a:gd name="connsiteY5" fmla="*/ 134803 h 1667042"/>
                  <a:gd name="connsiteX6" fmla="*/ 1223916 w 1598802"/>
                  <a:gd name="connsiteY6" fmla="*/ 267987 h 1667042"/>
                  <a:gd name="connsiteX7" fmla="*/ 1054692 w 1598802"/>
                  <a:gd name="connsiteY7" fmla="*/ 899539 h 1667042"/>
                  <a:gd name="connsiteX8" fmla="*/ 1051911 w 1598802"/>
                  <a:gd name="connsiteY8" fmla="*/ 914682 h 1667042"/>
                  <a:gd name="connsiteX9" fmla="*/ 1097255 w 1598802"/>
                  <a:gd name="connsiteY9" fmla="*/ 1056814 h 1667042"/>
                  <a:gd name="connsiteX10" fmla="*/ 1156573 w 1598802"/>
                  <a:gd name="connsiteY10" fmla="*/ 1045642 h 1667042"/>
                  <a:gd name="connsiteX11" fmla="*/ 1397807 w 1598802"/>
                  <a:gd name="connsiteY11" fmla="*/ 900177 h 1667042"/>
                  <a:gd name="connsiteX12" fmla="*/ 1585557 w 1598802"/>
                  <a:gd name="connsiteY12" fmla="*/ 950952 h 1667042"/>
                  <a:gd name="connsiteX13" fmla="*/ 1510970 w 1598802"/>
                  <a:gd name="connsiteY13" fmla="*/ 1136320 h 1667042"/>
                  <a:gd name="connsiteX14" fmla="*/ 1139728 w 1598802"/>
                  <a:gd name="connsiteY14" fmla="*/ 1396532 h 1667042"/>
                  <a:gd name="connsiteX15" fmla="*/ 731622 w 1598802"/>
                  <a:gd name="connsiteY15" fmla="*/ 1667042 h 1667042"/>
                  <a:gd name="connsiteX16" fmla="*/ 688759 w 1598802"/>
                  <a:gd name="connsiteY16" fmla="*/ 1667042 h 1667042"/>
                  <a:gd name="connsiteX17" fmla="*/ 245847 w 1598802"/>
                  <a:gd name="connsiteY17" fmla="*/ 1224130 h 1667042"/>
                  <a:gd name="connsiteX18" fmla="*/ 245847 w 1598802"/>
                  <a:gd name="connsiteY18" fmla="*/ 1081255 h 1667042"/>
                  <a:gd name="connsiteX19" fmla="*/ 250890 w 1598802"/>
                  <a:gd name="connsiteY19" fmla="*/ 1031236 h 1667042"/>
                  <a:gd name="connsiteX20" fmla="*/ 11123 w 1598802"/>
                  <a:gd name="connsiteY20" fmla="*/ 615948 h 1667042"/>
                  <a:gd name="connsiteX21" fmla="*/ 41475 w 1598802"/>
                  <a:gd name="connsiteY21" fmla="*/ 502673 h 1667042"/>
                  <a:gd name="connsiteX22" fmla="*/ 72686 w 1598802"/>
                  <a:gd name="connsiteY22" fmla="*/ 492178 h 1667042"/>
                  <a:gd name="connsiteX23" fmla="*/ 154750 w 1598802"/>
                  <a:gd name="connsiteY23" fmla="*/ 533025 h 1667042"/>
                  <a:gd name="connsiteX24" fmla="*/ 343923 w 1598802"/>
                  <a:gd name="connsiteY24" fmla="*/ 860684 h 1667042"/>
                  <a:gd name="connsiteX25" fmla="*/ 369200 w 1598802"/>
                  <a:gd name="connsiteY25" fmla="*/ 839828 h 1667042"/>
                  <a:gd name="connsiteX26" fmla="*/ 215975 w 1598802"/>
                  <a:gd name="connsiteY26" fmla="*/ 267988 h 1667042"/>
                  <a:gd name="connsiteX27" fmla="*/ 292870 w 1598802"/>
                  <a:gd name="connsiteY27" fmla="*/ 134804 h 1667042"/>
                  <a:gd name="connsiteX28" fmla="*/ 335967 w 1598802"/>
                  <a:gd name="connsiteY28" fmla="*/ 132103 h 1667042"/>
                  <a:gd name="connsiteX29" fmla="*/ 426053 w 1598802"/>
                  <a:gd name="connsiteY29" fmla="*/ 211698 h 1667042"/>
                  <a:gd name="connsiteX30" fmla="*/ 578656 w 1598802"/>
                  <a:gd name="connsiteY30" fmla="*/ 781218 h 1667042"/>
                  <a:gd name="connsiteX31" fmla="*/ 614705 w 1598802"/>
                  <a:gd name="connsiteY31" fmla="*/ 781218 h 1667042"/>
                  <a:gd name="connsiteX32" fmla="*/ 614705 w 1598802"/>
                  <a:gd name="connsiteY32" fmla="*/ 108744 h 1667042"/>
                  <a:gd name="connsiteX33" fmla="*/ 723449 w 1598802"/>
                  <a:gd name="connsiteY33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32193 w 1598802"/>
                  <a:gd name="connsiteY2" fmla="*/ 781218 h 1667042"/>
                  <a:gd name="connsiteX3" fmla="*/ 861235 w 1598802"/>
                  <a:gd name="connsiteY3" fmla="*/ 781218 h 1667042"/>
                  <a:gd name="connsiteX4" fmla="*/ 1013838 w 1598802"/>
                  <a:gd name="connsiteY4" fmla="*/ 211697 h 1667042"/>
                  <a:gd name="connsiteX5" fmla="*/ 1147022 w 1598802"/>
                  <a:gd name="connsiteY5" fmla="*/ 134803 h 1667042"/>
                  <a:gd name="connsiteX6" fmla="*/ 1223916 w 1598802"/>
                  <a:gd name="connsiteY6" fmla="*/ 267987 h 1667042"/>
                  <a:gd name="connsiteX7" fmla="*/ 1054692 w 1598802"/>
                  <a:gd name="connsiteY7" fmla="*/ 899539 h 1667042"/>
                  <a:gd name="connsiteX8" fmla="*/ 1051911 w 1598802"/>
                  <a:gd name="connsiteY8" fmla="*/ 914682 h 1667042"/>
                  <a:gd name="connsiteX9" fmla="*/ 1097255 w 1598802"/>
                  <a:gd name="connsiteY9" fmla="*/ 1056814 h 1667042"/>
                  <a:gd name="connsiteX10" fmla="*/ 1156573 w 1598802"/>
                  <a:gd name="connsiteY10" fmla="*/ 1045642 h 1667042"/>
                  <a:gd name="connsiteX11" fmla="*/ 1397807 w 1598802"/>
                  <a:gd name="connsiteY11" fmla="*/ 900177 h 1667042"/>
                  <a:gd name="connsiteX12" fmla="*/ 1585557 w 1598802"/>
                  <a:gd name="connsiteY12" fmla="*/ 950952 h 1667042"/>
                  <a:gd name="connsiteX13" fmla="*/ 1510970 w 1598802"/>
                  <a:gd name="connsiteY13" fmla="*/ 1136320 h 1667042"/>
                  <a:gd name="connsiteX14" fmla="*/ 1139728 w 1598802"/>
                  <a:gd name="connsiteY14" fmla="*/ 1396532 h 1667042"/>
                  <a:gd name="connsiteX15" fmla="*/ 731622 w 1598802"/>
                  <a:gd name="connsiteY15" fmla="*/ 1667042 h 1667042"/>
                  <a:gd name="connsiteX16" fmla="*/ 688759 w 1598802"/>
                  <a:gd name="connsiteY16" fmla="*/ 1667042 h 1667042"/>
                  <a:gd name="connsiteX17" fmla="*/ 245847 w 1598802"/>
                  <a:gd name="connsiteY17" fmla="*/ 1224130 h 1667042"/>
                  <a:gd name="connsiteX18" fmla="*/ 245847 w 1598802"/>
                  <a:gd name="connsiteY18" fmla="*/ 1081255 h 1667042"/>
                  <a:gd name="connsiteX19" fmla="*/ 250890 w 1598802"/>
                  <a:gd name="connsiteY19" fmla="*/ 1031236 h 1667042"/>
                  <a:gd name="connsiteX20" fmla="*/ 11123 w 1598802"/>
                  <a:gd name="connsiteY20" fmla="*/ 615948 h 1667042"/>
                  <a:gd name="connsiteX21" fmla="*/ 41475 w 1598802"/>
                  <a:gd name="connsiteY21" fmla="*/ 502673 h 1667042"/>
                  <a:gd name="connsiteX22" fmla="*/ 72686 w 1598802"/>
                  <a:gd name="connsiteY22" fmla="*/ 492178 h 1667042"/>
                  <a:gd name="connsiteX23" fmla="*/ 154750 w 1598802"/>
                  <a:gd name="connsiteY23" fmla="*/ 533025 h 1667042"/>
                  <a:gd name="connsiteX24" fmla="*/ 343923 w 1598802"/>
                  <a:gd name="connsiteY24" fmla="*/ 860684 h 1667042"/>
                  <a:gd name="connsiteX25" fmla="*/ 369200 w 1598802"/>
                  <a:gd name="connsiteY25" fmla="*/ 839828 h 1667042"/>
                  <a:gd name="connsiteX26" fmla="*/ 215975 w 1598802"/>
                  <a:gd name="connsiteY26" fmla="*/ 267988 h 1667042"/>
                  <a:gd name="connsiteX27" fmla="*/ 292870 w 1598802"/>
                  <a:gd name="connsiteY27" fmla="*/ 134804 h 1667042"/>
                  <a:gd name="connsiteX28" fmla="*/ 335967 w 1598802"/>
                  <a:gd name="connsiteY28" fmla="*/ 132103 h 1667042"/>
                  <a:gd name="connsiteX29" fmla="*/ 426053 w 1598802"/>
                  <a:gd name="connsiteY29" fmla="*/ 211698 h 1667042"/>
                  <a:gd name="connsiteX30" fmla="*/ 578656 w 1598802"/>
                  <a:gd name="connsiteY30" fmla="*/ 781218 h 1667042"/>
                  <a:gd name="connsiteX31" fmla="*/ 614705 w 1598802"/>
                  <a:gd name="connsiteY31" fmla="*/ 781218 h 1667042"/>
                  <a:gd name="connsiteX32" fmla="*/ 614705 w 1598802"/>
                  <a:gd name="connsiteY32" fmla="*/ 108744 h 1667042"/>
                  <a:gd name="connsiteX33" fmla="*/ 723449 w 1598802"/>
                  <a:gd name="connsiteY33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32193 w 1598802"/>
                  <a:gd name="connsiteY2" fmla="*/ 781218 h 1667042"/>
                  <a:gd name="connsiteX3" fmla="*/ 861235 w 1598802"/>
                  <a:gd name="connsiteY3" fmla="*/ 781218 h 1667042"/>
                  <a:gd name="connsiteX4" fmla="*/ 1013838 w 1598802"/>
                  <a:gd name="connsiteY4" fmla="*/ 211697 h 1667042"/>
                  <a:gd name="connsiteX5" fmla="*/ 1147022 w 1598802"/>
                  <a:gd name="connsiteY5" fmla="*/ 134803 h 1667042"/>
                  <a:gd name="connsiteX6" fmla="*/ 1223916 w 1598802"/>
                  <a:gd name="connsiteY6" fmla="*/ 267987 h 1667042"/>
                  <a:gd name="connsiteX7" fmla="*/ 1054692 w 1598802"/>
                  <a:gd name="connsiteY7" fmla="*/ 899539 h 1667042"/>
                  <a:gd name="connsiteX8" fmla="*/ 1051911 w 1598802"/>
                  <a:gd name="connsiteY8" fmla="*/ 914682 h 1667042"/>
                  <a:gd name="connsiteX9" fmla="*/ 1097255 w 1598802"/>
                  <a:gd name="connsiteY9" fmla="*/ 1049671 h 1667042"/>
                  <a:gd name="connsiteX10" fmla="*/ 1156573 w 1598802"/>
                  <a:gd name="connsiteY10" fmla="*/ 1045642 h 1667042"/>
                  <a:gd name="connsiteX11" fmla="*/ 1397807 w 1598802"/>
                  <a:gd name="connsiteY11" fmla="*/ 900177 h 1667042"/>
                  <a:gd name="connsiteX12" fmla="*/ 1585557 w 1598802"/>
                  <a:gd name="connsiteY12" fmla="*/ 950952 h 1667042"/>
                  <a:gd name="connsiteX13" fmla="*/ 1510970 w 1598802"/>
                  <a:gd name="connsiteY13" fmla="*/ 1136320 h 1667042"/>
                  <a:gd name="connsiteX14" fmla="*/ 1139728 w 1598802"/>
                  <a:gd name="connsiteY14" fmla="*/ 1396532 h 1667042"/>
                  <a:gd name="connsiteX15" fmla="*/ 731622 w 1598802"/>
                  <a:gd name="connsiteY15" fmla="*/ 1667042 h 1667042"/>
                  <a:gd name="connsiteX16" fmla="*/ 688759 w 1598802"/>
                  <a:gd name="connsiteY16" fmla="*/ 1667042 h 1667042"/>
                  <a:gd name="connsiteX17" fmla="*/ 245847 w 1598802"/>
                  <a:gd name="connsiteY17" fmla="*/ 1224130 h 1667042"/>
                  <a:gd name="connsiteX18" fmla="*/ 245847 w 1598802"/>
                  <a:gd name="connsiteY18" fmla="*/ 1081255 h 1667042"/>
                  <a:gd name="connsiteX19" fmla="*/ 250890 w 1598802"/>
                  <a:gd name="connsiteY19" fmla="*/ 1031236 h 1667042"/>
                  <a:gd name="connsiteX20" fmla="*/ 11123 w 1598802"/>
                  <a:gd name="connsiteY20" fmla="*/ 615948 h 1667042"/>
                  <a:gd name="connsiteX21" fmla="*/ 41475 w 1598802"/>
                  <a:gd name="connsiteY21" fmla="*/ 502673 h 1667042"/>
                  <a:gd name="connsiteX22" fmla="*/ 72686 w 1598802"/>
                  <a:gd name="connsiteY22" fmla="*/ 492178 h 1667042"/>
                  <a:gd name="connsiteX23" fmla="*/ 154750 w 1598802"/>
                  <a:gd name="connsiteY23" fmla="*/ 533025 h 1667042"/>
                  <a:gd name="connsiteX24" fmla="*/ 343923 w 1598802"/>
                  <a:gd name="connsiteY24" fmla="*/ 860684 h 1667042"/>
                  <a:gd name="connsiteX25" fmla="*/ 369200 w 1598802"/>
                  <a:gd name="connsiteY25" fmla="*/ 839828 h 1667042"/>
                  <a:gd name="connsiteX26" fmla="*/ 215975 w 1598802"/>
                  <a:gd name="connsiteY26" fmla="*/ 267988 h 1667042"/>
                  <a:gd name="connsiteX27" fmla="*/ 292870 w 1598802"/>
                  <a:gd name="connsiteY27" fmla="*/ 134804 h 1667042"/>
                  <a:gd name="connsiteX28" fmla="*/ 335967 w 1598802"/>
                  <a:gd name="connsiteY28" fmla="*/ 132103 h 1667042"/>
                  <a:gd name="connsiteX29" fmla="*/ 426053 w 1598802"/>
                  <a:gd name="connsiteY29" fmla="*/ 211698 h 1667042"/>
                  <a:gd name="connsiteX30" fmla="*/ 578656 w 1598802"/>
                  <a:gd name="connsiteY30" fmla="*/ 781218 h 1667042"/>
                  <a:gd name="connsiteX31" fmla="*/ 614705 w 1598802"/>
                  <a:gd name="connsiteY31" fmla="*/ 781218 h 1667042"/>
                  <a:gd name="connsiteX32" fmla="*/ 614705 w 1598802"/>
                  <a:gd name="connsiteY32" fmla="*/ 108744 h 1667042"/>
                  <a:gd name="connsiteX33" fmla="*/ 723449 w 1598802"/>
                  <a:gd name="connsiteY33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32193 w 1598802"/>
                  <a:gd name="connsiteY2" fmla="*/ 781218 h 1667042"/>
                  <a:gd name="connsiteX3" fmla="*/ 861235 w 1598802"/>
                  <a:gd name="connsiteY3" fmla="*/ 781218 h 1667042"/>
                  <a:gd name="connsiteX4" fmla="*/ 1013838 w 1598802"/>
                  <a:gd name="connsiteY4" fmla="*/ 211697 h 1667042"/>
                  <a:gd name="connsiteX5" fmla="*/ 1147022 w 1598802"/>
                  <a:gd name="connsiteY5" fmla="*/ 134803 h 1667042"/>
                  <a:gd name="connsiteX6" fmla="*/ 1223916 w 1598802"/>
                  <a:gd name="connsiteY6" fmla="*/ 267987 h 1667042"/>
                  <a:gd name="connsiteX7" fmla="*/ 1054692 w 1598802"/>
                  <a:gd name="connsiteY7" fmla="*/ 899539 h 1667042"/>
                  <a:gd name="connsiteX8" fmla="*/ 1051911 w 1598802"/>
                  <a:gd name="connsiteY8" fmla="*/ 914682 h 1667042"/>
                  <a:gd name="connsiteX9" fmla="*/ 1097255 w 1598802"/>
                  <a:gd name="connsiteY9" fmla="*/ 1049671 h 1667042"/>
                  <a:gd name="connsiteX10" fmla="*/ 1156573 w 1598802"/>
                  <a:gd name="connsiteY10" fmla="*/ 1045642 h 1667042"/>
                  <a:gd name="connsiteX11" fmla="*/ 1397807 w 1598802"/>
                  <a:gd name="connsiteY11" fmla="*/ 900177 h 1667042"/>
                  <a:gd name="connsiteX12" fmla="*/ 1585557 w 1598802"/>
                  <a:gd name="connsiteY12" fmla="*/ 950952 h 1667042"/>
                  <a:gd name="connsiteX13" fmla="*/ 1510970 w 1598802"/>
                  <a:gd name="connsiteY13" fmla="*/ 1136320 h 1667042"/>
                  <a:gd name="connsiteX14" fmla="*/ 1139728 w 1598802"/>
                  <a:gd name="connsiteY14" fmla="*/ 1396532 h 1667042"/>
                  <a:gd name="connsiteX15" fmla="*/ 731622 w 1598802"/>
                  <a:gd name="connsiteY15" fmla="*/ 1667042 h 1667042"/>
                  <a:gd name="connsiteX16" fmla="*/ 688759 w 1598802"/>
                  <a:gd name="connsiteY16" fmla="*/ 1667042 h 1667042"/>
                  <a:gd name="connsiteX17" fmla="*/ 245847 w 1598802"/>
                  <a:gd name="connsiteY17" fmla="*/ 1224130 h 1667042"/>
                  <a:gd name="connsiteX18" fmla="*/ 245847 w 1598802"/>
                  <a:gd name="connsiteY18" fmla="*/ 1081255 h 1667042"/>
                  <a:gd name="connsiteX19" fmla="*/ 250890 w 1598802"/>
                  <a:gd name="connsiteY19" fmla="*/ 1031236 h 1667042"/>
                  <a:gd name="connsiteX20" fmla="*/ 11123 w 1598802"/>
                  <a:gd name="connsiteY20" fmla="*/ 615948 h 1667042"/>
                  <a:gd name="connsiteX21" fmla="*/ 41475 w 1598802"/>
                  <a:gd name="connsiteY21" fmla="*/ 502673 h 1667042"/>
                  <a:gd name="connsiteX22" fmla="*/ 72686 w 1598802"/>
                  <a:gd name="connsiteY22" fmla="*/ 492178 h 1667042"/>
                  <a:gd name="connsiteX23" fmla="*/ 154750 w 1598802"/>
                  <a:gd name="connsiteY23" fmla="*/ 533025 h 1667042"/>
                  <a:gd name="connsiteX24" fmla="*/ 343923 w 1598802"/>
                  <a:gd name="connsiteY24" fmla="*/ 860684 h 1667042"/>
                  <a:gd name="connsiteX25" fmla="*/ 369200 w 1598802"/>
                  <a:gd name="connsiteY25" fmla="*/ 839828 h 1667042"/>
                  <a:gd name="connsiteX26" fmla="*/ 215975 w 1598802"/>
                  <a:gd name="connsiteY26" fmla="*/ 267988 h 1667042"/>
                  <a:gd name="connsiteX27" fmla="*/ 292870 w 1598802"/>
                  <a:gd name="connsiteY27" fmla="*/ 134804 h 1667042"/>
                  <a:gd name="connsiteX28" fmla="*/ 335967 w 1598802"/>
                  <a:gd name="connsiteY28" fmla="*/ 132103 h 1667042"/>
                  <a:gd name="connsiteX29" fmla="*/ 426053 w 1598802"/>
                  <a:gd name="connsiteY29" fmla="*/ 211698 h 1667042"/>
                  <a:gd name="connsiteX30" fmla="*/ 578656 w 1598802"/>
                  <a:gd name="connsiteY30" fmla="*/ 781218 h 1667042"/>
                  <a:gd name="connsiteX31" fmla="*/ 614705 w 1598802"/>
                  <a:gd name="connsiteY31" fmla="*/ 781218 h 1667042"/>
                  <a:gd name="connsiteX32" fmla="*/ 614705 w 1598802"/>
                  <a:gd name="connsiteY32" fmla="*/ 108744 h 1667042"/>
                  <a:gd name="connsiteX33" fmla="*/ 723449 w 1598802"/>
                  <a:gd name="connsiteY33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32193 w 1598802"/>
                  <a:gd name="connsiteY2" fmla="*/ 781218 h 1667042"/>
                  <a:gd name="connsiteX3" fmla="*/ 861235 w 1598802"/>
                  <a:gd name="connsiteY3" fmla="*/ 781218 h 1667042"/>
                  <a:gd name="connsiteX4" fmla="*/ 1013838 w 1598802"/>
                  <a:gd name="connsiteY4" fmla="*/ 211697 h 1667042"/>
                  <a:gd name="connsiteX5" fmla="*/ 1147022 w 1598802"/>
                  <a:gd name="connsiteY5" fmla="*/ 134803 h 1667042"/>
                  <a:gd name="connsiteX6" fmla="*/ 1223916 w 1598802"/>
                  <a:gd name="connsiteY6" fmla="*/ 267987 h 1667042"/>
                  <a:gd name="connsiteX7" fmla="*/ 1054692 w 1598802"/>
                  <a:gd name="connsiteY7" fmla="*/ 899539 h 1667042"/>
                  <a:gd name="connsiteX8" fmla="*/ 1051911 w 1598802"/>
                  <a:gd name="connsiteY8" fmla="*/ 914682 h 1667042"/>
                  <a:gd name="connsiteX9" fmla="*/ 1090112 w 1598802"/>
                  <a:gd name="connsiteY9" fmla="*/ 1040146 h 1667042"/>
                  <a:gd name="connsiteX10" fmla="*/ 1156573 w 1598802"/>
                  <a:gd name="connsiteY10" fmla="*/ 1045642 h 1667042"/>
                  <a:gd name="connsiteX11" fmla="*/ 1397807 w 1598802"/>
                  <a:gd name="connsiteY11" fmla="*/ 900177 h 1667042"/>
                  <a:gd name="connsiteX12" fmla="*/ 1585557 w 1598802"/>
                  <a:gd name="connsiteY12" fmla="*/ 950952 h 1667042"/>
                  <a:gd name="connsiteX13" fmla="*/ 1510970 w 1598802"/>
                  <a:gd name="connsiteY13" fmla="*/ 1136320 h 1667042"/>
                  <a:gd name="connsiteX14" fmla="*/ 1139728 w 1598802"/>
                  <a:gd name="connsiteY14" fmla="*/ 1396532 h 1667042"/>
                  <a:gd name="connsiteX15" fmla="*/ 731622 w 1598802"/>
                  <a:gd name="connsiteY15" fmla="*/ 1667042 h 1667042"/>
                  <a:gd name="connsiteX16" fmla="*/ 688759 w 1598802"/>
                  <a:gd name="connsiteY16" fmla="*/ 1667042 h 1667042"/>
                  <a:gd name="connsiteX17" fmla="*/ 245847 w 1598802"/>
                  <a:gd name="connsiteY17" fmla="*/ 1224130 h 1667042"/>
                  <a:gd name="connsiteX18" fmla="*/ 245847 w 1598802"/>
                  <a:gd name="connsiteY18" fmla="*/ 1081255 h 1667042"/>
                  <a:gd name="connsiteX19" fmla="*/ 250890 w 1598802"/>
                  <a:gd name="connsiteY19" fmla="*/ 1031236 h 1667042"/>
                  <a:gd name="connsiteX20" fmla="*/ 11123 w 1598802"/>
                  <a:gd name="connsiteY20" fmla="*/ 615948 h 1667042"/>
                  <a:gd name="connsiteX21" fmla="*/ 41475 w 1598802"/>
                  <a:gd name="connsiteY21" fmla="*/ 502673 h 1667042"/>
                  <a:gd name="connsiteX22" fmla="*/ 72686 w 1598802"/>
                  <a:gd name="connsiteY22" fmla="*/ 492178 h 1667042"/>
                  <a:gd name="connsiteX23" fmla="*/ 154750 w 1598802"/>
                  <a:gd name="connsiteY23" fmla="*/ 533025 h 1667042"/>
                  <a:gd name="connsiteX24" fmla="*/ 343923 w 1598802"/>
                  <a:gd name="connsiteY24" fmla="*/ 860684 h 1667042"/>
                  <a:gd name="connsiteX25" fmla="*/ 369200 w 1598802"/>
                  <a:gd name="connsiteY25" fmla="*/ 839828 h 1667042"/>
                  <a:gd name="connsiteX26" fmla="*/ 215975 w 1598802"/>
                  <a:gd name="connsiteY26" fmla="*/ 267988 h 1667042"/>
                  <a:gd name="connsiteX27" fmla="*/ 292870 w 1598802"/>
                  <a:gd name="connsiteY27" fmla="*/ 134804 h 1667042"/>
                  <a:gd name="connsiteX28" fmla="*/ 335967 w 1598802"/>
                  <a:gd name="connsiteY28" fmla="*/ 132103 h 1667042"/>
                  <a:gd name="connsiteX29" fmla="*/ 426053 w 1598802"/>
                  <a:gd name="connsiteY29" fmla="*/ 211698 h 1667042"/>
                  <a:gd name="connsiteX30" fmla="*/ 578656 w 1598802"/>
                  <a:gd name="connsiteY30" fmla="*/ 781218 h 1667042"/>
                  <a:gd name="connsiteX31" fmla="*/ 614705 w 1598802"/>
                  <a:gd name="connsiteY31" fmla="*/ 781218 h 1667042"/>
                  <a:gd name="connsiteX32" fmla="*/ 614705 w 1598802"/>
                  <a:gd name="connsiteY32" fmla="*/ 108744 h 1667042"/>
                  <a:gd name="connsiteX33" fmla="*/ 723449 w 1598802"/>
                  <a:gd name="connsiteY33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32193 w 1598802"/>
                  <a:gd name="connsiteY2" fmla="*/ 781218 h 1667042"/>
                  <a:gd name="connsiteX3" fmla="*/ 861235 w 1598802"/>
                  <a:gd name="connsiteY3" fmla="*/ 781218 h 1667042"/>
                  <a:gd name="connsiteX4" fmla="*/ 1013838 w 1598802"/>
                  <a:gd name="connsiteY4" fmla="*/ 211697 h 1667042"/>
                  <a:gd name="connsiteX5" fmla="*/ 1147022 w 1598802"/>
                  <a:gd name="connsiteY5" fmla="*/ 134803 h 1667042"/>
                  <a:gd name="connsiteX6" fmla="*/ 1223916 w 1598802"/>
                  <a:gd name="connsiteY6" fmla="*/ 267987 h 1667042"/>
                  <a:gd name="connsiteX7" fmla="*/ 1051911 w 1598802"/>
                  <a:gd name="connsiteY7" fmla="*/ 914682 h 1667042"/>
                  <a:gd name="connsiteX8" fmla="*/ 1090112 w 1598802"/>
                  <a:gd name="connsiteY8" fmla="*/ 1040146 h 1667042"/>
                  <a:gd name="connsiteX9" fmla="*/ 1156573 w 1598802"/>
                  <a:gd name="connsiteY9" fmla="*/ 1045642 h 1667042"/>
                  <a:gd name="connsiteX10" fmla="*/ 1397807 w 1598802"/>
                  <a:gd name="connsiteY10" fmla="*/ 900177 h 1667042"/>
                  <a:gd name="connsiteX11" fmla="*/ 1585557 w 1598802"/>
                  <a:gd name="connsiteY11" fmla="*/ 950952 h 1667042"/>
                  <a:gd name="connsiteX12" fmla="*/ 1510970 w 1598802"/>
                  <a:gd name="connsiteY12" fmla="*/ 1136320 h 1667042"/>
                  <a:gd name="connsiteX13" fmla="*/ 1139728 w 1598802"/>
                  <a:gd name="connsiteY13" fmla="*/ 1396532 h 1667042"/>
                  <a:gd name="connsiteX14" fmla="*/ 731622 w 1598802"/>
                  <a:gd name="connsiteY14" fmla="*/ 1667042 h 1667042"/>
                  <a:gd name="connsiteX15" fmla="*/ 688759 w 1598802"/>
                  <a:gd name="connsiteY15" fmla="*/ 1667042 h 1667042"/>
                  <a:gd name="connsiteX16" fmla="*/ 245847 w 1598802"/>
                  <a:gd name="connsiteY16" fmla="*/ 1224130 h 1667042"/>
                  <a:gd name="connsiteX17" fmla="*/ 245847 w 1598802"/>
                  <a:gd name="connsiteY17" fmla="*/ 1081255 h 1667042"/>
                  <a:gd name="connsiteX18" fmla="*/ 250890 w 1598802"/>
                  <a:gd name="connsiteY18" fmla="*/ 1031236 h 1667042"/>
                  <a:gd name="connsiteX19" fmla="*/ 11123 w 1598802"/>
                  <a:gd name="connsiteY19" fmla="*/ 615948 h 1667042"/>
                  <a:gd name="connsiteX20" fmla="*/ 41475 w 1598802"/>
                  <a:gd name="connsiteY20" fmla="*/ 502673 h 1667042"/>
                  <a:gd name="connsiteX21" fmla="*/ 72686 w 1598802"/>
                  <a:gd name="connsiteY21" fmla="*/ 492178 h 1667042"/>
                  <a:gd name="connsiteX22" fmla="*/ 154750 w 1598802"/>
                  <a:gd name="connsiteY22" fmla="*/ 533025 h 1667042"/>
                  <a:gd name="connsiteX23" fmla="*/ 343923 w 1598802"/>
                  <a:gd name="connsiteY23" fmla="*/ 860684 h 1667042"/>
                  <a:gd name="connsiteX24" fmla="*/ 369200 w 1598802"/>
                  <a:gd name="connsiteY24" fmla="*/ 839828 h 1667042"/>
                  <a:gd name="connsiteX25" fmla="*/ 215975 w 1598802"/>
                  <a:gd name="connsiteY25" fmla="*/ 267988 h 1667042"/>
                  <a:gd name="connsiteX26" fmla="*/ 292870 w 1598802"/>
                  <a:gd name="connsiteY26" fmla="*/ 134804 h 1667042"/>
                  <a:gd name="connsiteX27" fmla="*/ 335967 w 1598802"/>
                  <a:gd name="connsiteY27" fmla="*/ 132103 h 1667042"/>
                  <a:gd name="connsiteX28" fmla="*/ 426053 w 1598802"/>
                  <a:gd name="connsiteY28" fmla="*/ 211698 h 1667042"/>
                  <a:gd name="connsiteX29" fmla="*/ 578656 w 1598802"/>
                  <a:gd name="connsiteY29" fmla="*/ 781218 h 1667042"/>
                  <a:gd name="connsiteX30" fmla="*/ 614705 w 1598802"/>
                  <a:gd name="connsiteY30" fmla="*/ 781218 h 1667042"/>
                  <a:gd name="connsiteX31" fmla="*/ 614705 w 1598802"/>
                  <a:gd name="connsiteY31" fmla="*/ 108744 h 1667042"/>
                  <a:gd name="connsiteX32" fmla="*/ 723449 w 1598802"/>
                  <a:gd name="connsiteY32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32193 w 1598802"/>
                  <a:gd name="connsiteY2" fmla="*/ 781218 h 1667042"/>
                  <a:gd name="connsiteX3" fmla="*/ 861235 w 1598802"/>
                  <a:gd name="connsiteY3" fmla="*/ 781218 h 1667042"/>
                  <a:gd name="connsiteX4" fmla="*/ 1013838 w 1598802"/>
                  <a:gd name="connsiteY4" fmla="*/ 211697 h 1667042"/>
                  <a:gd name="connsiteX5" fmla="*/ 1147022 w 1598802"/>
                  <a:gd name="connsiteY5" fmla="*/ 134803 h 1667042"/>
                  <a:gd name="connsiteX6" fmla="*/ 1223916 w 1598802"/>
                  <a:gd name="connsiteY6" fmla="*/ 267987 h 1667042"/>
                  <a:gd name="connsiteX7" fmla="*/ 1051911 w 1598802"/>
                  <a:gd name="connsiteY7" fmla="*/ 914682 h 1667042"/>
                  <a:gd name="connsiteX8" fmla="*/ 1080587 w 1598802"/>
                  <a:gd name="connsiteY8" fmla="*/ 1030621 h 1667042"/>
                  <a:gd name="connsiteX9" fmla="*/ 1156573 w 1598802"/>
                  <a:gd name="connsiteY9" fmla="*/ 1045642 h 1667042"/>
                  <a:gd name="connsiteX10" fmla="*/ 1397807 w 1598802"/>
                  <a:gd name="connsiteY10" fmla="*/ 900177 h 1667042"/>
                  <a:gd name="connsiteX11" fmla="*/ 1585557 w 1598802"/>
                  <a:gd name="connsiteY11" fmla="*/ 950952 h 1667042"/>
                  <a:gd name="connsiteX12" fmla="*/ 1510970 w 1598802"/>
                  <a:gd name="connsiteY12" fmla="*/ 1136320 h 1667042"/>
                  <a:gd name="connsiteX13" fmla="*/ 1139728 w 1598802"/>
                  <a:gd name="connsiteY13" fmla="*/ 1396532 h 1667042"/>
                  <a:gd name="connsiteX14" fmla="*/ 731622 w 1598802"/>
                  <a:gd name="connsiteY14" fmla="*/ 1667042 h 1667042"/>
                  <a:gd name="connsiteX15" fmla="*/ 688759 w 1598802"/>
                  <a:gd name="connsiteY15" fmla="*/ 1667042 h 1667042"/>
                  <a:gd name="connsiteX16" fmla="*/ 245847 w 1598802"/>
                  <a:gd name="connsiteY16" fmla="*/ 1224130 h 1667042"/>
                  <a:gd name="connsiteX17" fmla="*/ 245847 w 1598802"/>
                  <a:gd name="connsiteY17" fmla="*/ 1081255 h 1667042"/>
                  <a:gd name="connsiteX18" fmla="*/ 250890 w 1598802"/>
                  <a:gd name="connsiteY18" fmla="*/ 1031236 h 1667042"/>
                  <a:gd name="connsiteX19" fmla="*/ 11123 w 1598802"/>
                  <a:gd name="connsiteY19" fmla="*/ 615948 h 1667042"/>
                  <a:gd name="connsiteX20" fmla="*/ 41475 w 1598802"/>
                  <a:gd name="connsiteY20" fmla="*/ 502673 h 1667042"/>
                  <a:gd name="connsiteX21" fmla="*/ 72686 w 1598802"/>
                  <a:gd name="connsiteY21" fmla="*/ 492178 h 1667042"/>
                  <a:gd name="connsiteX22" fmla="*/ 154750 w 1598802"/>
                  <a:gd name="connsiteY22" fmla="*/ 533025 h 1667042"/>
                  <a:gd name="connsiteX23" fmla="*/ 343923 w 1598802"/>
                  <a:gd name="connsiteY23" fmla="*/ 860684 h 1667042"/>
                  <a:gd name="connsiteX24" fmla="*/ 369200 w 1598802"/>
                  <a:gd name="connsiteY24" fmla="*/ 839828 h 1667042"/>
                  <a:gd name="connsiteX25" fmla="*/ 215975 w 1598802"/>
                  <a:gd name="connsiteY25" fmla="*/ 267988 h 1667042"/>
                  <a:gd name="connsiteX26" fmla="*/ 292870 w 1598802"/>
                  <a:gd name="connsiteY26" fmla="*/ 134804 h 1667042"/>
                  <a:gd name="connsiteX27" fmla="*/ 335967 w 1598802"/>
                  <a:gd name="connsiteY27" fmla="*/ 132103 h 1667042"/>
                  <a:gd name="connsiteX28" fmla="*/ 426053 w 1598802"/>
                  <a:gd name="connsiteY28" fmla="*/ 211698 h 1667042"/>
                  <a:gd name="connsiteX29" fmla="*/ 578656 w 1598802"/>
                  <a:gd name="connsiteY29" fmla="*/ 781218 h 1667042"/>
                  <a:gd name="connsiteX30" fmla="*/ 614705 w 1598802"/>
                  <a:gd name="connsiteY30" fmla="*/ 781218 h 1667042"/>
                  <a:gd name="connsiteX31" fmla="*/ 614705 w 1598802"/>
                  <a:gd name="connsiteY31" fmla="*/ 108744 h 1667042"/>
                  <a:gd name="connsiteX32" fmla="*/ 723449 w 1598802"/>
                  <a:gd name="connsiteY32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32193 w 1598802"/>
                  <a:gd name="connsiteY2" fmla="*/ 781218 h 1667042"/>
                  <a:gd name="connsiteX3" fmla="*/ 861235 w 1598802"/>
                  <a:gd name="connsiteY3" fmla="*/ 781218 h 1667042"/>
                  <a:gd name="connsiteX4" fmla="*/ 1013838 w 1598802"/>
                  <a:gd name="connsiteY4" fmla="*/ 211697 h 1667042"/>
                  <a:gd name="connsiteX5" fmla="*/ 1147022 w 1598802"/>
                  <a:gd name="connsiteY5" fmla="*/ 134803 h 1667042"/>
                  <a:gd name="connsiteX6" fmla="*/ 1223916 w 1598802"/>
                  <a:gd name="connsiteY6" fmla="*/ 267987 h 1667042"/>
                  <a:gd name="connsiteX7" fmla="*/ 1051911 w 1598802"/>
                  <a:gd name="connsiteY7" fmla="*/ 914682 h 1667042"/>
                  <a:gd name="connsiteX8" fmla="*/ 1068681 w 1598802"/>
                  <a:gd name="connsiteY8" fmla="*/ 1016334 h 1667042"/>
                  <a:gd name="connsiteX9" fmla="*/ 1156573 w 1598802"/>
                  <a:gd name="connsiteY9" fmla="*/ 1045642 h 1667042"/>
                  <a:gd name="connsiteX10" fmla="*/ 1397807 w 1598802"/>
                  <a:gd name="connsiteY10" fmla="*/ 900177 h 1667042"/>
                  <a:gd name="connsiteX11" fmla="*/ 1585557 w 1598802"/>
                  <a:gd name="connsiteY11" fmla="*/ 950952 h 1667042"/>
                  <a:gd name="connsiteX12" fmla="*/ 1510970 w 1598802"/>
                  <a:gd name="connsiteY12" fmla="*/ 1136320 h 1667042"/>
                  <a:gd name="connsiteX13" fmla="*/ 1139728 w 1598802"/>
                  <a:gd name="connsiteY13" fmla="*/ 1396532 h 1667042"/>
                  <a:gd name="connsiteX14" fmla="*/ 731622 w 1598802"/>
                  <a:gd name="connsiteY14" fmla="*/ 1667042 h 1667042"/>
                  <a:gd name="connsiteX15" fmla="*/ 688759 w 1598802"/>
                  <a:gd name="connsiteY15" fmla="*/ 1667042 h 1667042"/>
                  <a:gd name="connsiteX16" fmla="*/ 245847 w 1598802"/>
                  <a:gd name="connsiteY16" fmla="*/ 1224130 h 1667042"/>
                  <a:gd name="connsiteX17" fmla="*/ 245847 w 1598802"/>
                  <a:gd name="connsiteY17" fmla="*/ 1081255 h 1667042"/>
                  <a:gd name="connsiteX18" fmla="*/ 250890 w 1598802"/>
                  <a:gd name="connsiteY18" fmla="*/ 1031236 h 1667042"/>
                  <a:gd name="connsiteX19" fmla="*/ 11123 w 1598802"/>
                  <a:gd name="connsiteY19" fmla="*/ 615948 h 1667042"/>
                  <a:gd name="connsiteX20" fmla="*/ 41475 w 1598802"/>
                  <a:gd name="connsiteY20" fmla="*/ 502673 h 1667042"/>
                  <a:gd name="connsiteX21" fmla="*/ 72686 w 1598802"/>
                  <a:gd name="connsiteY21" fmla="*/ 492178 h 1667042"/>
                  <a:gd name="connsiteX22" fmla="*/ 154750 w 1598802"/>
                  <a:gd name="connsiteY22" fmla="*/ 533025 h 1667042"/>
                  <a:gd name="connsiteX23" fmla="*/ 343923 w 1598802"/>
                  <a:gd name="connsiteY23" fmla="*/ 860684 h 1667042"/>
                  <a:gd name="connsiteX24" fmla="*/ 369200 w 1598802"/>
                  <a:gd name="connsiteY24" fmla="*/ 839828 h 1667042"/>
                  <a:gd name="connsiteX25" fmla="*/ 215975 w 1598802"/>
                  <a:gd name="connsiteY25" fmla="*/ 267988 h 1667042"/>
                  <a:gd name="connsiteX26" fmla="*/ 292870 w 1598802"/>
                  <a:gd name="connsiteY26" fmla="*/ 134804 h 1667042"/>
                  <a:gd name="connsiteX27" fmla="*/ 335967 w 1598802"/>
                  <a:gd name="connsiteY27" fmla="*/ 132103 h 1667042"/>
                  <a:gd name="connsiteX28" fmla="*/ 426053 w 1598802"/>
                  <a:gd name="connsiteY28" fmla="*/ 211698 h 1667042"/>
                  <a:gd name="connsiteX29" fmla="*/ 578656 w 1598802"/>
                  <a:gd name="connsiteY29" fmla="*/ 781218 h 1667042"/>
                  <a:gd name="connsiteX30" fmla="*/ 614705 w 1598802"/>
                  <a:gd name="connsiteY30" fmla="*/ 781218 h 1667042"/>
                  <a:gd name="connsiteX31" fmla="*/ 614705 w 1598802"/>
                  <a:gd name="connsiteY31" fmla="*/ 108744 h 1667042"/>
                  <a:gd name="connsiteX32" fmla="*/ 723449 w 1598802"/>
                  <a:gd name="connsiteY32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32193 w 1598802"/>
                  <a:gd name="connsiteY2" fmla="*/ 781218 h 1667042"/>
                  <a:gd name="connsiteX3" fmla="*/ 861235 w 1598802"/>
                  <a:gd name="connsiteY3" fmla="*/ 781218 h 1667042"/>
                  <a:gd name="connsiteX4" fmla="*/ 1013838 w 1598802"/>
                  <a:gd name="connsiteY4" fmla="*/ 211697 h 1667042"/>
                  <a:gd name="connsiteX5" fmla="*/ 1147022 w 1598802"/>
                  <a:gd name="connsiteY5" fmla="*/ 134803 h 1667042"/>
                  <a:gd name="connsiteX6" fmla="*/ 1223916 w 1598802"/>
                  <a:gd name="connsiteY6" fmla="*/ 267987 h 1667042"/>
                  <a:gd name="connsiteX7" fmla="*/ 1051911 w 1598802"/>
                  <a:gd name="connsiteY7" fmla="*/ 914682 h 1667042"/>
                  <a:gd name="connsiteX8" fmla="*/ 1068681 w 1598802"/>
                  <a:gd name="connsiteY8" fmla="*/ 1016334 h 1667042"/>
                  <a:gd name="connsiteX9" fmla="*/ 1180385 w 1598802"/>
                  <a:gd name="connsiteY9" fmla="*/ 1036117 h 1667042"/>
                  <a:gd name="connsiteX10" fmla="*/ 1397807 w 1598802"/>
                  <a:gd name="connsiteY10" fmla="*/ 900177 h 1667042"/>
                  <a:gd name="connsiteX11" fmla="*/ 1585557 w 1598802"/>
                  <a:gd name="connsiteY11" fmla="*/ 950952 h 1667042"/>
                  <a:gd name="connsiteX12" fmla="*/ 1510970 w 1598802"/>
                  <a:gd name="connsiteY12" fmla="*/ 1136320 h 1667042"/>
                  <a:gd name="connsiteX13" fmla="*/ 1139728 w 1598802"/>
                  <a:gd name="connsiteY13" fmla="*/ 1396532 h 1667042"/>
                  <a:gd name="connsiteX14" fmla="*/ 731622 w 1598802"/>
                  <a:gd name="connsiteY14" fmla="*/ 1667042 h 1667042"/>
                  <a:gd name="connsiteX15" fmla="*/ 688759 w 1598802"/>
                  <a:gd name="connsiteY15" fmla="*/ 1667042 h 1667042"/>
                  <a:gd name="connsiteX16" fmla="*/ 245847 w 1598802"/>
                  <a:gd name="connsiteY16" fmla="*/ 1224130 h 1667042"/>
                  <a:gd name="connsiteX17" fmla="*/ 245847 w 1598802"/>
                  <a:gd name="connsiteY17" fmla="*/ 1081255 h 1667042"/>
                  <a:gd name="connsiteX18" fmla="*/ 250890 w 1598802"/>
                  <a:gd name="connsiteY18" fmla="*/ 1031236 h 1667042"/>
                  <a:gd name="connsiteX19" fmla="*/ 11123 w 1598802"/>
                  <a:gd name="connsiteY19" fmla="*/ 615948 h 1667042"/>
                  <a:gd name="connsiteX20" fmla="*/ 41475 w 1598802"/>
                  <a:gd name="connsiteY20" fmla="*/ 502673 h 1667042"/>
                  <a:gd name="connsiteX21" fmla="*/ 72686 w 1598802"/>
                  <a:gd name="connsiteY21" fmla="*/ 492178 h 1667042"/>
                  <a:gd name="connsiteX22" fmla="*/ 154750 w 1598802"/>
                  <a:gd name="connsiteY22" fmla="*/ 533025 h 1667042"/>
                  <a:gd name="connsiteX23" fmla="*/ 343923 w 1598802"/>
                  <a:gd name="connsiteY23" fmla="*/ 860684 h 1667042"/>
                  <a:gd name="connsiteX24" fmla="*/ 369200 w 1598802"/>
                  <a:gd name="connsiteY24" fmla="*/ 839828 h 1667042"/>
                  <a:gd name="connsiteX25" fmla="*/ 215975 w 1598802"/>
                  <a:gd name="connsiteY25" fmla="*/ 267988 h 1667042"/>
                  <a:gd name="connsiteX26" fmla="*/ 292870 w 1598802"/>
                  <a:gd name="connsiteY26" fmla="*/ 134804 h 1667042"/>
                  <a:gd name="connsiteX27" fmla="*/ 335967 w 1598802"/>
                  <a:gd name="connsiteY27" fmla="*/ 132103 h 1667042"/>
                  <a:gd name="connsiteX28" fmla="*/ 426053 w 1598802"/>
                  <a:gd name="connsiteY28" fmla="*/ 211698 h 1667042"/>
                  <a:gd name="connsiteX29" fmla="*/ 578656 w 1598802"/>
                  <a:gd name="connsiteY29" fmla="*/ 781218 h 1667042"/>
                  <a:gd name="connsiteX30" fmla="*/ 614705 w 1598802"/>
                  <a:gd name="connsiteY30" fmla="*/ 781218 h 1667042"/>
                  <a:gd name="connsiteX31" fmla="*/ 614705 w 1598802"/>
                  <a:gd name="connsiteY31" fmla="*/ 108744 h 1667042"/>
                  <a:gd name="connsiteX32" fmla="*/ 723449 w 1598802"/>
                  <a:gd name="connsiteY32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32193 w 1598802"/>
                  <a:gd name="connsiteY2" fmla="*/ 781218 h 1667042"/>
                  <a:gd name="connsiteX3" fmla="*/ 861235 w 1598802"/>
                  <a:gd name="connsiteY3" fmla="*/ 781218 h 1667042"/>
                  <a:gd name="connsiteX4" fmla="*/ 1013838 w 1598802"/>
                  <a:gd name="connsiteY4" fmla="*/ 211697 h 1667042"/>
                  <a:gd name="connsiteX5" fmla="*/ 1147022 w 1598802"/>
                  <a:gd name="connsiteY5" fmla="*/ 134803 h 1667042"/>
                  <a:gd name="connsiteX6" fmla="*/ 1223916 w 1598802"/>
                  <a:gd name="connsiteY6" fmla="*/ 267987 h 1667042"/>
                  <a:gd name="connsiteX7" fmla="*/ 1051911 w 1598802"/>
                  <a:gd name="connsiteY7" fmla="*/ 914682 h 1667042"/>
                  <a:gd name="connsiteX8" fmla="*/ 1068681 w 1598802"/>
                  <a:gd name="connsiteY8" fmla="*/ 1016334 h 1667042"/>
                  <a:gd name="connsiteX9" fmla="*/ 1180385 w 1598802"/>
                  <a:gd name="connsiteY9" fmla="*/ 1036117 h 1667042"/>
                  <a:gd name="connsiteX10" fmla="*/ 1397807 w 1598802"/>
                  <a:gd name="connsiteY10" fmla="*/ 900177 h 1667042"/>
                  <a:gd name="connsiteX11" fmla="*/ 1585557 w 1598802"/>
                  <a:gd name="connsiteY11" fmla="*/ 950952 h 1667042"/>
                  <a:gd name="connsiteX12" fmla="*/ 1510970 w 1598802"/>
                  <a:gd name="connsiteY12" fmla="*/ 1136320 h 1667042"/>
                  <a:gd name="connsiteX13" fmla="*/ 1139728 w 1598802"/>
                  <a:gd name="connsiteY13" fmla="*/ 1396532 h 1667042"/>
                  <a:gd name="connsiteX14" fmla="*/ 731622 w 1598802"/>
                  <a:gd name="connsiteY14" fmla="*/ 1667042 h 1667042"/>
                  <a:gd name="connsiteX15" fmla="*/ 688759 w 1598802"/>
                  <a:gd name="connsiteY15" fmla="*/ 1667042 h 1667042"/>
                  <a:gd name="connsiteX16" fmla="*/ 245847 w 1598802"/>
                  <a:gd name="connsiteY16" fmla="*/ 1224130 h 1667042"/>
                  <a:gd name="connsiteX17" fmla="*/ 245847 w 1598802"/>
                  <a:gd name="connsiteY17" fmla="*/ 1081255 h 1667042"/>
                  <a:gd name="connsiteX18" fmla="*/ 250890 w 1598802"/>
                  <a:gd name="connsiteY18" fmla="*/ 1031236 h 1667042"/>
                  <a:gd name="connsiteX19" fmla="*/ 11123 w 1598802"/>
                  <a:gd name="connsiteY19" fmla="*/ 615948 h 1667042"/>
                  <a:gd name="connsiteX20" fmla="*/ 41475 w 1598802"/>
                  <a:gd name="connsiteY20" fmla="*/ 502673 h 1667042"/>
                  <a:gd name="connsiteX21" fmla="*/ 72686 w 1598802"/>
                  <a:gd name="connsiteY21" fmla="*/ 492178 h 1667042"/>
                  <a:gd name="connsiteX22" fmla="*/ 154750 w 1598802"/>
                  <a:gd name="connsiteY22" fmla="*/ 533025 h 1667042"/>
                  <a:gd name="connsiteX23" fmla="*/ 343923 w 1598802"/>
                  <a:gd name="connsiteY23" fmla="*/ 860684 h 1667042"/>
                  <a:gd name="connsiteX24" fmla="*/ 369200 w 1598802"/>
                  <a:gd name="connsiteY24" fmla="*/ 839828 h 1667042"/>
                  <a:gd name="connsiteX25" fmla="*/ 215975 w 1598802"/>
                  <a:gd name="connsiteY25" fmla="*/ 267988 h 1667042"/>
                  <a:gd name="connsiteX26" fmla="*/ 292870 w 1598802"/>
                  <a:gd name="connsiteY26" fmla="*/ 134804 h 1667042"/>
                  <a:gd name="connsiteX27" fmla="*/ 335967 w 1598802"/>
                  <a:gd name="connsiteY27" fmla="*/ 132103 h 1667042"/>
                  <a:gd name="connsiteX28" fmla="*/ 426053 w 1598802"/>
                  <a:gd name="connsiteY28" fmla="*/ 211698 h 1667042"/>
                  <a:gd name="connsiteX29" fmla="*/ 578656 w 1598802"/>
                  <a:gd name="connsiteY29" fmla="*/ 781218 h 1667042"/>
                  <a:gd name="connsiteX30" fmla="*/ 614705 w 1598802"/>
                  <a:gd name="connsiteY30" fmla="*/ 781218 h 1667042"/>
                  <a:gd name="connsiteX31" fmla="*/ 614705 w 1598802"/>
                  <a:gd name="connsiteY31" fmla="*/ 108744 h 1667042"/>
                  <a:gd name="connsiteX32" fmla="*/ 723449 w 1598802"/>
                  <a:gd name="connsiteY32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32193 w 1598802"/>
                  <a:gd name="connsiteY2" fmla="*/ 781218 h 1667042"/>
                  <a:gd name="connsiteX3" fmla="*/ 861235 w 1598802"/>
                  <a:gd name="connsiteY3" fmla="*/ 781218 h 1667042"/>
                  <a:gd name="connsiteX4" fmla="*/ 1013838 w 1598802"/>
                  <a:gd name="connsiteY4" fmla="*/ 211697 h 1667042"/>
                  <a:gd name="connsiteX5" fmla="*/ 1147022 w 1598802"/>
                  <a:gd name="connsiteY5" fmla="*/ 134803 h 1667042"/>
                  <a:gd name="connsiteX6" fmla="*/ 1223916 w 1598802"/>
                  <a:gd name="connsiteY6" fmla="*/ 267987 h 1667042"/>
                  <a:gd name="connsiteX7" fmla="*/ 1051911 w 1598802"/>
                  <a:gd name="connsiteY7" fmla="*/ 914682 h 1667042"/>
                  <a:gd name="connsiteX8" fmla="*/ 1068681 w 1598802"/>
                  <a:gd name="connsiteY8" fmla="*/ 1016334 h 1667042"/>
                  <a:gd name="connsiteX9" fmla="*/ 1180385 w 1598802"/>
                  <a:gd name="connsiteY9" fmla="*/ 1036117 h 1667042"/>
                  <a:gd name="connsiteX10" fmla="*/ 1397807 w 1598802"/>
                  <a:gd name="connsiteY10" fmla="*/ 900177 h 1667042"/>
                  <a:gd name="connsiteX11" fmla="*/ 1585557 w 1598802"/>
                  <a:gd name="connsiteY11" fmla="*/ 950952 h 1667042"/>
                  <a:gd name="connsiteX12" fmla="*/ 1510970 w 1598802"/>
                  <a:gd name="connsiteY12" fmla="*/ 1136320 h 1667042"/>
                  <a:gd name="connsiteX13" fmla="*/ 1139728 w 1598802"/>
                  <a:gd name="connsiteY13" fmla="*/ 1396532 h 1667042"/>
                  <a:gd name="connsiteX14" fmla="*/ 731622 w 1598802"/>
                  <a:gd name="connsiteY14" fmla="*/ 1667042 h 1667042"/>
                  <a:gd name="connsiteX15" fmla="*/ 688759 w 1598802"/>
                  <a:gd name="connsiteY15" fmla="*/ 1667042 h 1667042"/>
                  <a:gd name="connsiteX16" fmla="*/ 245847 w 1598802"/>
                  <a:gd name="connsiteY16" fmla="*/ 1224130 h 1667042"/>
                  <a:gd name="connsiteX17" fmla="*/ 245847 w 1598802"/>
                  <a:gd name="connsiteY17" fmla="*/ 1081255 h 1667042"/>
                  <a:gd name="connsiteX18" fmla="*/ 250890 w 1598802"/>
                  <a:gd name="connsiteY18" fmla="*/ 1031236 h 1667042"/>
                  <a:gd name="connsiteX19" fmla="*/ 11123 w 1598802"/>
                  <a:gd name="connsiteY19" fmla="*/ 615948 h 1667042"/>
                  <a:gd name="connsiteX20" fmla="*/ 41475 w 1598802"/>
                  <a:gd name="connsiteY20" fmla="*/ 502673 h 1667042"/>
                  <a:gd name="connsiteX21" fmla="*/ 72686 w 1598802"/>
                  <a:gd name="connsiteY21" fmla="*/ 492178 h 1667042"/>
                  <a:gd name="connsiteX22" fmla="*/ 154750 w 1598802"/>
                  <a:gd name="connsiteY22" fmla="*/ 533025 h 1667042"/>
                  <a:gd name="connsiteX23" fmla="*/ 343923 w 1598802"/>
                  <a:gd name="connsiteY23" fmla="*/ 860684 h 1667042"/>
                  <a:gd name="connsiteX24" fmla="*/ 369200 w 1598802"/>
                  <a:gd name="connsiteY24" fmla="*/ 839828 h 1667042"/>
                  <a:gd name="connsiteX25" fmla="*/ 215975 w 1598802"/>
                  <a:gd name="connsiteY25" fmla="*/ 267988 h 1667042"/>
                  <a:gd name="connsiteX26" fmla="*/ 292870 w 1598802"/>
                  <a:gd name="connsiteY26" fmla="*/ 134804 h 1667042"/>
                  <a:gd name="connsiteX27" fmla="*/ 335967 w 1598802"/>
                  <a:gd name="connsiteY27" fmla="*/ 132103 h 1667042"/>
                  <a:gd name="connsiteX28" fmla="*/ 426053 w 1598802"/>
                  <a:gd name="connsiteY28" fmla="*/ 211698 h 1667042"/>
                  <a:gd name="connsiteX29" fmla="*/ 578656 w 1598802"/>
                  <a:gd name="connsiteY29" fmla="*/ 781218 h 1667042"/>
                  <a:gd name="connsiteX30" fmla="*/ 614705 w 1598802"/>
                  <a:gd name="connsiteY30" fmla="*/ 781218 h 1667042"/>
                  <a:gd name="connsiteX31" fmla="*/ 614705 w 1598802"/>
                  <a:gd name="connsiteY31" fmla="*/ 108744 h 1667042"/>
                  <a:gd name="connsiteX32" fmla="*/ 723449 w 1598802"/>
                  <a:gd name="connsiteY32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32193 w 1598802"/>
                  <a:gd name="connsiteY2" fmla="*/ 781218 h 1667042"/>
                  <a:gd name="connsiteX3" fmla="*/ 861235 w 1598802"/>
                  <a:gd name="connsiteY3" fmla="*/ 781218 h 1667042"/>
                  <a:gd name="connsiteX4" fmla="*/ 1013838 w 1598802"/>
                  <a:gd name="connsiteY4" fmla="*/ 211697 h 1667042"/>
                  <a:gd name="connsiteX5" fmla="*/ 1147022 w 1598802"/>
                  <a:gd name="connsiteY5" fmla="*/ 134803 h 1667042"/>
                  <a:gd name="connsiteX6" fmla="*/ 1223916 w 1598802"/>
                  <a:gd name="connsiteY6" fmla="*/ 267987 h 1667042"/>
                  <a:gd name="connsiteX7" fmla="*/ 1051911 w 1598802"/>
                  <a:gd name="connsiteY7" fmla="*/ 914682 h 1667042"/>
                  <a:gd name="connsiteX8" fmla="*/ 1068681 w 1598802"/>
                  <a:gd name="connsiteY8" fmla="*/ 1016334 h 1667042"/>
                  <a:gd name="connsiteX9" fmla="*/ 1180385 w 1598802"/>
                  <a:gd name="connsiteY9" fmla="*/ 1036117 h 1667042"/>
                  <a:gd name="connsiteX10" fmla="*/ 1397807 w 1598802"/>
                  <a:gd name="connsiteY10" fmla="*/ 900177 h 1667042"/>
                  <a:gd name="connsiteX11" fmla="*/ 1585557 w 1598802"/>
                  <a:gd name="connsiteY11" fmla="*/ 950952 h 1667042"/>
                  <a:gd name="connsiteX12" fmla="*/ 1510970 w 1598802"/>
                  <a:gd name="connsiteY12" fmla="*/ 1136320 h 1667042"/>
                  <a:gd name="connsiteX13" fmla="*/ 1139728 w 1598802"/>
                  <a:gd name="connsiteY13" fmla="*/ 1396532 h 1667042"/>
                  <a:gd name="connsiteX14" fmla="*/ 731622 w 1598802"/>
                  <a:gd name="connsiteY14" fmla="*/ 1667042 h 1667042"/>
                  <a:gd name="connsiteX15" fmla="*/ 688759 w 1598802"/>
                  <a:gd name="connsiteY15" fmla="*/ 1667042 h 1667042"/>
                  <a:gd name="connsiteX16" fmla="*/ 245847 w 1598802"/>
                  <a:gd name="connsiteY16" fmla="*/ 1224130 h 1667042"/>
                  <a:gd name="connsiteX17" fmla="*/ 245847 w 1598802"/>
                  <a:gd name="connsiteY17" fmla="*/ 1081255 h 1667042"/>
                  <a:gd name="connsiteX18" fmla="*/ 250890 w 1598802"/>
                  <a:gd name="connsiteY18" fmla="*/ 1031236 h 1667042"/>
                  <a:gd name="connsiteX19" fmla="*/ 11123 w 1598802"/>
                  <a:gd name="connsiteY19" fmla="*/ 615948 h 1667042"/>
                  <a:gd name="connsiteX20" fmla="*/ 41475 w 1598802"/>
                  <a:gd name="connsiteY20" fmla="*/ 502673 h 1667042"/>
                  <a:gd name="connsiteX21" fmla="*/ 72686 w 1598802"/>
                  <a:gd name="connsiteY21" fmla="*/ 492178 h 1667042"/>
                  <a:gd name="connsiteX22" fmla="*/ 154750 w 1598802"/>
                  <a:gd name="connsiteY22" fmla="*/ 533025 h 1667042"/>
                  <a:gd name="connsiteX23" fmla="*/ 369200 w 1598802"/>
                  <a:gd name="connsiteY23" fmla="*/ 839828 h 1667042"/>
                  <a:gd name="connsiteX24" fmla="*/ 215975 w 1598802"/>
                  <a:gd name="connsiteY24" fmla="*/ 267988 h 1667042"/>
                  <a:gd name="connsiteX25" fmla="*/ 292870 w 1598802"/>
                  <a:gd name="connsiteY25" fmla="*/ 134804 h 1667042"/>
                  <a:gd name="connsiteX26" fmla="*/ 335967 w 1598802"/>
                  <a:gd name="connsiteY26" fmla="*/ 132103 h 1667042"/>
                  <a:gd name="connsiteX27" fmla="*/ 426053 w 1598802"/>
                  <a:gd name="connsiteY27" fmla="*/ 211698 h 1667042"/>
                  <a:gd name="connsiteX28" fmla="*/ 578656 w 1598802"/>
                  <a:gd name="connsiteY28" fmla="*/ 781218 h 1667042"/>
                  <a:gd name="connsiteX29" fmla="*/ 614705 w 1598802"/>
                  <a:gd name="connsiteY29" fmla="*/ 781218 h 1667042"/>
                  <a:gd name="connsiteX30" fmla="*/ 614705 w 1598802"/>
                  <a:gd name="connsiteY30" fmla="*/ 108744 h 1667042"/>
                  <a:gd name="connsiteX31" fmla="*/ 723449 w 1598802"/>
                  <a:gd name="connsiteY31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32193 w 1598802"/>
                  <a:gd name="connsiteY2" fmla="*/ 781218 h 1667042"/>
                  <a:gd name="connsiteX3" fmla="*/ 861235 w 1598802"/>
                  <a:gd name="connsiteY3" fmla="*/ 781218 h 1667042"/>
                  <a:gd name="connsiteX4" fmla="*/ 1013838 w 1598802"/>
                  <a:gd name="connsiteY4" fmla="*/ 211697 h 1667042"/>
                  <a:gd name="connsiteX5" fmla="*/ 1147022 w 1598802"/>
                  <a:gd name="connsiteY5" fmla="*/ 134803 h 1667042"/>
                  <a:gd name="connsiteX6" fmla="*/ 1223916 w 1598802"/>
                  <a:gd name="connsiteY6" fmla="*/ 267987 h 1667042"/>
                  <a:gd name="connsiteX7" fmla="*/ 1051911 w 1598802"/>
                  <a:gd name="connsiteY7" fmla="*/ 914682 h 1667042"/>
                  <a:gd name="connsiteX8" fmla="*/ 1068681 w 1598802"/>
                  <a:gd name="connsiteY8" fmla="*/ 1016334 h 1667042"/>
                  <a:gd name="connsiteX9" fmla="*/ 1180385 w 1598802"/>
                  <a:gd name="connsiteY9" fmla="*/ 1036117 h 1667042"/>
                  <a:gd name="connsiteX10" fmla="*/ 1397807 w 1598802"/>
                  <a:gd name="connsiteY10" fmla="*/ 900177 h 1667042"/>
                  <a:gd name="connsiteX11" fmla="*/ 1585557 w 1598802"/>
                  <a:gd name="connsiteY11" fmla="*/ 950952 h 1667042"/>
                  <a:gd name="connsiteX12" fmla="*/ 1510970 w 1598802"/>
                  <a:gd name="connsiteY12" fmla="*/ 1136320 h 1667042"/>
                  <a:gd name="connsiteX13" fmla="*/ 1139728 w 1598802"/>
                  <a:gd name="connsiteY13" fmla="*/ 1396532 h 1667042"/>
                  <a:gd name="connsiteX14" fmla="*/ 731622 w 1598802"/>
                  <a:gd name="connsiteY14" fmla="*/ 1667042 h 1667042"/>
                  <a:gd name="connsiteX15" fmla="*/ 688759 w 1598802"/>
                  <a:gd name="connsiteY15" fmla="*/ 1667042 h 1667042"/>
                  <a:gd name="connsiteX16" fmla="*/ 245847 w 1598802"/>
                  <a:gd name="connsiteY16" fmla="*/ 1224130 h 1667042"/>
                  <a:gd name="connsiteX17" fmla="*/ 245847 w 1598802"/>
                  <a:gd name="connsiteY17" fmla="*/ 1081255 h 1667042"/>
                  <a:gd name="connsiteX18" fmla="*/ 250890 w 1598802"/>
                  <a:gd name="connsiteY18" fmla="*/ 1031236 h 1667042"/>
                  <a:gd name="connsiteX19" fmla="*/ 11123 w 1598802"/>
                  <a:gd name="connsiteY19" fmla="*/ 615948 h 1667042"/>
                  <a:gd name="connsiteX20" fmla="*/ 41475 w 1598802"/>
                  <a:gd name="connsiteY20" fmla="*/ 502673 h 1667042"/>
                  <a:gd name="connsiteX21" fmla="*/ 72686 w 1598802"/>
                  <a:gd name="connsiteY21" fmla="*/ 492178 h 1667042"/>
                  <a:gd name="connsiteX22" fmla="*/ 154750 w 1598802"/>
                  <a:gd name="connsiteY22" fmla="*/ 533025 h 1667042"/>
                  <a:gd name="connsiteX23" fmla="*/ 356030 w 1598802"/>
                  <a:gd name="connsiteY23" fmla="*/ 852997 h 1667042"/>
                  <a:gd name="connsiteX24" fmla="*/ 215975 w 1598802"/>
                  <a:gd name="connsiteY24" fmla="*/ 267988 h 1667042"/>
                  <a:gd name="connsiteX25" fmla="*/ 292870 w 1598802"/>
                  <a:gd name="connsiteY25" fmla="*/ 134804 h 1667042"/>
                  <a:gd name="connsiteX26" fmla="*/ 335967 w 1598802"/>
                  <a:gd name="connsiteY26" fmla="*/ 132103 h 1667042"/>
                  <a:gd name="connsiteX27" fmla="*/ 426053 w 1598802"/>
                  <a:gd name="connsiteY27" fmla="*/ 211698 h 1667042"/>
                  <a:gd name="connsiteX28" fmla="*/ 578656 w 1598802"/>
                  <a:gd name="connsiteY28" fmla="*/ 781218 h 1667042"/>
                  <a:gd name="connsiteX29" fmla="*/ 614705 w 1598802"/>
                  <a:gd name="connsiteY29" fmla="*/ 781218 h 1667042"/>
                  <a:gd name="connsiteX30" fmla="*/ 614705 w 1598802"/>
                  <a:gd name="connsiteY30" fmla="*/ 108744 h 1667042"/>
                  <a:gd name="connsiteX31" fmla="*/ 723449 w 1598802"/>
                  <a:gd name="connsiteY31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32193 w 1598802"/>
                  <a:gd name="connsiteY2" fmla="*/ 781218 h 1667042"/>
                  <a:gd name="connsiteX3" fmla="*/ 861235 w 1598802"/>
                  <a:gd name="connsiteY3" fmla="*/ 781218 h 1667042"/>
                  <a:gd name="connsiteX4" fmla="*/ 1013838 w 1598802"/>
                  <a:gd name="connsiteY4" fmla="*/ 211697 h 1667042"/>
                  <a:gd name="connsiteX5" fmla="*/ 1147022 w 1598802"/>
                  <a:gd name="connsiteY5" fmla="*/ 134803 h 1667042"/>
                  <a:gd name="connsiteX6" fmla="*/ 1223916 w 1598802"/>
                  <a:gd name="connsiteY6" fmla="*/ 267987 h 1667042"/>
                  <a:gd name="connsiteX7" fmla="*/ 1051911 w 1598802"/>
                  <a:gd name="connsiteY7" fmla="*/ 914682 h 1667042"/>
                  <a:gd name="connsiteX8" fmla="*/ 1068681 w 1598802"/>
                  <a:gd name="connsiteY8" fmla="*/ 1016334 h 1667042"/>
                  <a:gd name="connsiteX9" fmla="*/ 1180385 w 1598802"/>
                  <a:gd name="connsiteY9" fmla="*/ 1036117 h 1667042"/>
                  <a:gd name="connsiteX10" fmla="*/ 1397807 w 1598802"/>
                  <a:gd name="connsiteY10" fmla="*/ 900177 h 1667042"/>
                  <a:gd name="connsiteX11" fmla="*/ 1585557 w 1598802"/>
                  <a:gd name="connsiteY11" fmla="*/ 950952 h 1667042"/>
                  <a:gd name="connsiteX12" fmla="*/ 1510970 w 1598802"/>
                  <a:gd name="connsiteY12" fmla="*/ 1136320 h 1667042"/>
                  <a:gd name="connsiteX13" fmla="*/ 1139728 w 1598802"/>
                  <a:gd name="connsiteY13" fmla="*/ 1396532 h 1667042"/>
                  <a:gd name="connsiteX14" fmla="*/ 731622 w 1598802"/>
                  <a:gd name="connsiteY14" fmla="*/ 1667042 h 1667042"/>
                  <a:gd name="connsiteX15" fmla="*/ 688759 w 1598802"/>
                  <a:gd name="connsiteY15" fmla="*/ 1667042 h 1667042"/>
                  <a:gd name="connsiteX16" fmla="*/ 245847 w 1598802"/>
                  <a:gd name="connsiteY16" fmla="*/ 1224130 h 1667042"/>
                  <a:gd name="connsiteX17" fmla="*/ 245847 w 1598802"/>
                  <a:gd name="connsiteY17" fmla="*/ 1081255 h 1667042"/>
                  <a:gd name="connsiteX18" fmla="*/ 250890 w 1598802"/>
                  <a:gd name="connsiteY18" fmla="*/ 1031236 h 1667042"/>
                  <a:gd name="connsiteX19" fmla="*/ 11123 w 1598802"/>
                  <a:gd name="connsiteY19" fmla="*/ 615948 h 1667042"/>
                  <a:gd name="connsiteX20" fmla="*/ 41475 w 1598802"/>
                  <a:gd name="connsiteY20" fmla="*/ 502673 h 1667042"/>
                  <a:gd name="connsiteX21" fmla="*/ 72686 w 1598802"/>
                  <a:gd name="connsiteY21" fmla="*/ 492178 h 1667042"/>
                  <a:gd name="connsiteX22" fmla="*/ 154750 w 1598802"/>
                  <a:gd name="connsiteY22" fmla="*/ 533025 h 1667042"/>
                  <a:gd name="connsiteX23" fmla="*/ 356030 w 1598802"/>
                  <a:gd name="connsiteY23" fmla="*/ 852997 h 1667042"/>
                  <a:gd name="connsiteX24" fmla="*/ 215975 w 1598802"/>
                  <a:gd name="connsiteY24" fmla="*/ 267988 h 1667042"/>
                  <a:gd name="connsiteX25" fmla="*/ 292870 w 1598802"/>
                  <a:gd name="connsiteY25" fmla="*/ 134804 h 1667042"/>
                  <a:gd name="connsiteX26" fmla="*/ 335967 w 1598802"/>
                  <a:gd name="connsiteY26" fmla="*/ 132103 h 1667042"/>
                  <a:gd name="connsiteX27" fmla="*/ 426053 w 1598802"/>
                  <a:gd name="connsiteY27" fmla="*/ 211698 h 1667042"/>
                  <a:gd name="connsiteX28" fmla="*/ 578656 w 1598802"/>
                  <a:gd name="connsiteY28" fmla="*/ 781218 h 1667042"/>
                  <a:gd name="connsiteX29" fmla="*/ 614705 w 1598802"/>
                  <a:gd name="connsiteY29" fmla="*/ 781218 h 1667042"/>
                  <a:gd name="connsiteX30" fmla="*/ 614705 w 1598802"/>
                  <a:gd name="connsiteY30" fmla="*/ 108744 h 1667042"/>
                  <a:gd name="connsiteX31" fmla="*/ 723449 w 1598802"/>
                  <a:gd name="connsiteY31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32193 w 1598802"/>
                  <a:gd name="connsiteY2" fmla="*/ 781218 h 1667042"/>
                  <a:gd name="connsiteX3" fmla="*/ 861235 w 1598802"/>
                  <a:gd name="connsiteY3" fmla="*/ 781218 h 1667042"/>
                  <a:gd name="connsiteX4" fmla="*/ 1013838 w 1598802"/>
                  <a:gd name="connsiteY4" fmla="*/ 211697 h 1667042"/>
                  <a:gd name="connsiteX5" fmla="*/ 1147022 w 1598802"/>
                  <a:gd name="connsiteY5" fmla="*/ 134803 h 1667042"/>
                  <a:gd name="connsiteX6" fmla="*/ 1223916 w 1598802"/>
                  <a:gd name="connsiteY6" fmla="*/ 267987 h 1667042"/>
                  <a:gd name="connsiteX7" fmla="*/ 1051911 w 1598802"/>
                  <a:gd name="connsiteY7" fmla="*/ 914682 h 1667042"/>
                  <a:gd name="connsiteX8" fmla="*/ 1068681 w 1598802"/>
                  <a:gd name="connsiteY8" fmla="*/ 1016334 h 1667042"/>
                  <a:gd name="connsiteX9" fmla="*/ 1180385 w 1598802"/>
                  <a:gd name="connsiteY9" fmla="*/ 1036117 h 1667042"/>
                  <a:gd name="connsiteX10" fmla="*/ 1397807 w 1598802"/>
                  <a:gd name="connsiteY10" fmla="*/ 900177 h 1667042"/>
                  <a:gd name="connsiteX11" fmla="*/ 1585557 w 1598802"/>
                  <a:gd name="connsiteY11" fmla="*/ 950952 h 1667042"/>
                  <a:gd name="connsiteX12" fmla="*/ 1510970 w 1598802"/>
                  <a:gd name="connsiteY12" fmla="*/ 1136320 h 1667042"/>
                  <a:gd name="connsiteX13" fmla="*/ 1139728 w 1598802"/>
                  <a:gd name="connsiteY13" fmla="*/ 1396532 h 1667042"/>
                  <a:gd name="connsiteX14" fmla="*/ 731622 w 1598802"/>
                  <a:gd name="connsiteY14" fmla="*/ 1667042 h 1667042"/>
                  <a:gd name="connsiteX15" fmla="*/ 688759 w 1598802"/>
                  <a:gd name="connsiteY15" fmla="*/ 1667042 h 1667042"/>
                  <a:gd name="connsiteX16" fmla="*/ 245847 w 1598802"/>
                  <a:gd name="connsiteY16" fmla="*/ 1224130 h 1667042"/>
                  <a:gd name="connsiteX17" fmla="*/ 245847 w 1598802"/>
                  <a:gd name="connsiteY17" fmla="*/ 1081255 h 1667042"/>
                  <a:gd name="connsiteX18" fmla="*/ 250890 w 1598802"/>
                  <a:gd name="connsiteY18" fmla="*/ 1031236 h 1667042"/>
                  <a:gd name="connsiteX19" fmla="*/ 11123 w 1598802"/>
                  <a:gd name="connsiteY19" fmla="*/ 615948 h 1667042"/>
                  <a:gd name="connsiteX20" fmla="*/ 41475 w 1598802"/>
                  <a:gd name="connsiteY20" fmla="*/ 502673 h 1667042"/>
                  <a:gd name="connsiteX21" fmla="*/ 72686 w 1598802"/>
                  <a:gd name="connsiteY21" fmla="*/ 492178 h 1667042"/>
                  <a:gd name="connsiteX22" fmla="*/ 154750 w 1598802"/>
                  <a:gd name="connsiteY22" fmla="*/ 533025 h 1667042"/>
                  <a:gd name="connsiteX23" fmla="*/ 356030 w 1598802"/>
                  <a:gd name="connsiteY23" fmla="*/ 852997 h 1667042"/>
                  <a:gd name="connsiteX24" fmla="*/ 215975 w 1598802"/>
                  <a:gd name="connsiteY24" fmla="*/ 267988 h 1667042"/>
                  <a:gd name="connsiteX25" fmla="*/ 292870 w 1598802"/>
                  <a:gd name="connsiteY25" fmla="*/ 134804 h 1667042"/>
                  <a:gd name="connsiteX26" fmla="*/ 335967 w 1598802"/>
                  <a:gd name="connsiteY26" fmla="*/ 132103 h 1667042"/>
                  <a:gd name="connsiteX27" fmla="*/ 426053 w 1598802"/>
                  <a:gd name="connsiteY27" fmla="*/ 211698 h 1667042"/>
                  <a:gd name="connsiteX28" fmla="*/ 596216 w 1598802"/>
                  <a:gd name="connsiteY28" fmla="*/ 785609 h 1667042"/>
                  <a:gd name="connsiteX29" fmla="*/ 614705 w 1598802"/>
                  <a:gd name="connsiteY29" fmla="*/ 781218 h 1667042"/>
                  <a:gd name="connsiteX30" fmla="*/ 614705 w 1598802"/>
                  <a:gd name="connsiteY30" fmla="*/ 108744 h 1667042"/>
                  <a:gd name="connsiteX31" fmla="*/ 723449 w 1598802"/>
                  <a:gd name="connsiteY31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32193 w 1598802"/>
                  <a:gd name="connsiteY2" fmla="*/ 781218 h 1667042"/>
                  <a:gd name="connsiteX3" fmla="*/ 861235 w 1598802"/>
                  <a:gd name="connsiteY3" fmla="*/ 781218 h 1667042"/>
                  <a:gd name="connsiteX4" fmla="*/ 1013838 w 1598802"/>
                  <a:gd name="connsiteY4" fmla="*/ 211697 h 1667042"/>
                  <a:gd name="connsiteX5" fmla="*/ 1147022 w 1598802"/>
                  <a:gd name="connsiteY5" fmla="*/ 134803 h 1667042"/>
                  <a:gd name="connsiteX6" fmla="*/ 1223916 w 1598802"/>
                  <a:gd name="connsiteY6" fmla="*/ 267987 h 1667042"/>
                  <a:gd name="connsiteX7" fmla="*/ 1051911 w 1598802"/>
                  <a:gd name="connsiteY7" fmla="*/ 914682 h 1667042"/>
                  <a:gd name="connsiteX8" fmla="*/ 1068681 w 1598802"/>
                  <a:gd name="connsiteY8" fmla="*/ 1016334 h 1667042"/>
                  <a:gd name="connsiteX9" fmla="*/ 1180385 w 1598802"/>
                  <a:gd name="connsiteY9" fmla="*/ 1036117 h 1667042"/>
                  <a:gd name="connsiteX10" fmla="*/ 1397807 w 1598802"/>
                  <a:gd name="connsiteY10" fmla="*/ 900177 h 1667042"/>
                  <a:gd name="connsiteX11" fmla="*/ 1585557 w 1598802"/>
                  <a:gd name="connsiteY11" fmla="*/ 950952 h 1667042"/>
                  <a:gd name="connsiteX12" fmla="*/ 1510970 w 1598802"/>
                  <a:gd name="connsiteY12" fmla="*/ 1136320 h 1667042"/>
                  <a:gd name="connsiteX13" fmla="*/ 1139728 w 1598802"/>
                  <a:gd name="connsiteY13" fmla="*/ 1396532 h 1667042"/>
                  <a:gd name="connsiteX14" fmla="*/ 731622 w 1598802"/>
                  <a:gd name="connsiteY14" fmla="*/ 1667042 h 1667042"/>
                  <a:gd name="connsiteX15" fmla="*/ 688759 w 1598802"/>
                  <a:gd name="connsiteY15" fmla="*/ 1667042 h 1667042"/>
                  <a:gd name="connsiteX16" fmla="*/ 245847 w 1598802"/>
                  <a:gd name="connsiteY16" fmla="*/ 1224130 h 1667042"/>
                  <a:gd name="connsiteX17" fmla="*/ 245847 w 1598802"/>
                  <a:gd name="connsiteY17" fmla="*/ 1081255 h 1667042"/>
                  <a:gd name="connsiteX18" fmla="*/ 250890 w 1598802"/>
                  <a:gd name="connsiteY18" fmla="*/ 1031236 h 1667042"/>
                  <a:gd name="connsiteX19" fmla="*/ 11123 w 1598802"/>
                  <a:gd name="connsiteY19" fmla="*/ 615948 h 1667042"/>
                  <a:gd name="connsiteX20" fmla="*/ 41475 w 1598802"/>
                  <a:gd name="connsiteY20" fmla="*/ 502673 h 1667042"/>
                  <a:gd name="connsiteX21" fmla="*/ 72686 w 1598802"/>
                  <a:gd name="connsiteY21" fmla="*/ 492178 h 1667042"/>
                  <a:gd name="connsiteX22" fmla="*/ 154750 w 1598802"/>
                  <a:gd name="connsiteY22" fmla="*/ 533025 h 1667042"/>
                  <a:gd name="connsiteX23" fmla="*/ 356030 w 1598802"/>
                  <a:gd name="connsiteY23" fmla="*/ 852997 h 1667042"/>
                  <a:gd name="connsiteX24" fmla="*/ 215975 w 1598802"/>
                  <a:gd name="connsiteY24" fmla="*/ 267988 h 1667042"/>
                  <a:gd name="connsiteX25" fmla="*/ 292870 w 1598802"/>
                  <a:gd name="connsiteY25" fmla="*/ 134804 h 1667042"/>
                  <a:gd name="connsiteX26" fmla="*/ 335967 w 1598802"/>
                  <a:gd name="connsiteY26" fmla="*/ 132103 h 1667042"/>
                  <a:gd name="connsiteX27" fmla="*/ 426053 w 1598802"/>
                  <a:gd name="connsiteY27" fmla="*/ 211698 h 1667042"/>
                  <a:gd name="connsiteX28" fmla="*/ 596216 w 1598802"/>
                  <a:gd name="connsiteY28" fmla="*/ 785609 h 1667042"/>
                  <a:gd name="connsiteX29" fmla="*/ 614705 w 1598802"/>
                  <a:gd name="connsiteY29" fmla="*/ 108744 h 1667042"/>
                  <a:gd name="connsiteX30" fmla="*/ 723449 w 1598802"/>
                  <a:gd name="connsiteY30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32193 w 1598802"/>
                  <a:gd name="connsiteY2" fmla="*/ 781218 h 1667042"/>
                  <a:gd name="connsiteX3" fmla="*/ 861235 w 1598802"/>
                  <a:gd name="connsiteY3" fmla="*/ 781218 h 1667042"/>
                  <a:gd name="connsiteX4" fmla="*/ 1013838 w 1598802"/>
                  <a:gd name="connsiteY4" fmla="*/ 211697 h 1667042"/>
                  <a:gd name="connsiteX5" fmla="*/ 1147022 w 1598802"/>
                  <a:gd name="connsiteY5" fmla="*/ 134803 h 1667042"/>
                  <a:gd name="connsiteX6" fmla="*/ 1223916 w 1598802"/>
                  <a:gd name="connsiteY6" fmla="*/ 267987 h 1667042"/>
                  <a:gd name="connsiteX7" fmla="*/ 1051911 w 1598802"/>
                  <a:gd name="connsiteY7" fmla="*/ 914682 h 1667042"/>
                  <a:gd name="connsiteX8" fmla="*/ 1068681 w 1598802"/>
                  <a:gd name="connsiteY8" fmla="*/ 1016334 h 1667042"/>
                  <a:gd name="connsiteX9" fmla="*/ 1180385 w 1598802"/>
                  <a:gd name="connsiteY9" fmla="*/ 1036117 h 1667042"/>
                  <a:gd name="connsiteX10" fmla="*/ 1397807 w 1598802"/>
                  <a:gd name="connsiteY10" fmla="*/ 900177 h 1667042"/>
                  <a:gd name="connsiteX11" fmla="*/ 1585557 w 1598802"/>
                  <a:gd name="connsiteY11" fmla="*/ 950952 h 1667042"/>
                  <a:gd name="connsiteX12" fmla="*/ 1510970 w 1598802"/>
                  <a:gd name="connsiteY12" fmla="*/ 1136320 h 1667042"/>
                  <a:gd name="connsiteX13" fmla="*/ 1139728 w 1598802"/>
                  <a:gd name="connsiteY13" fmla="*/ 1396532 h 1667042"/>
                  <a:gd name="connsiteX14" fmla="*/ 731622 w 1598802"/>
                  <a:gd name="connsiteY14" fmla="*/ 1667042 h 1667042"/>
                  <a:gd name="connsiteX15" fmla="*/ 688759 w 1598802"/>
                  <a:gd name="connsiteY15" fmla="*/ 1667042 h 1667042"/>
                  <a:gd name="connsiteX16" fmla="*/ 245847 w 1598802"/>
                  <a:gd name="connsiteY16" fmla="*/ 1224130 h 1667042"/>
                  <a:gd name="connsiteX17" fmla="*/ 245847 w 1598802"/>
                  <a:gd name="connsiteY17" fmla="*/ 1081255 h 1667042"/>
                  <a:gd name="connsiteX18" fmla="*/ 250890 w 1598802"/>
                  <a:gd name="connsiteY18" fmla="*/ 1031236 h 1667042"/>
                  <a:gd name="connsiteX19" fmla="*/ 11123 w 1598802"/>
                  <a:gd name="connsiteY19" fmla="*/ 615948 h 1667042"/>
                  <a:gd name="connsiteX20" fmla="*/ 41475 w 1598802"/>
                  <a:gd name="connsiteY20" fmla="*/ 502673 h 1667042"/>
                  <a:gd name="connsiteX21" fmla="*/ 72686 w 1598802"/>
                  <a:gd name="connsiteY21" fmla="*/ 492178 h 1667042"/>
                  <a:gd name="connsiteX22" fmla="*/ 154750 w 1598802"/>
                  <a:gd name="connsiteY22" fmla="*/ 533025 h 1667042"/>
                  <a:gd name="connsiteX23" fmla="*/ 356030 w 1598802"/>
                  <a:gd name="connsiteY23" fmla="*/ 852997 h 1667042"/>
                  <a:gd name="connsiteX24" fmla="*/ 215975 w 1598802"/>
                  <a:gd name="connsiteY24" fmla="*/ 267988 h 1667042"/>
                  <a:gd name="connsiteX25" fmla="*/ 292870 w 1598802"/>
                  <a:gd name="connsiteY25" fmla="*/ 134804 h 1667042"/>
                  <a:gd name="connsiteX26" fmla="*/ 335967 w 1598802"/>
                  <a:gd name="connsiteY26" fmla="*/ 132103 h 1667042"/>
                  <a:gd name="connsiteX27" fmla="*/ 426053 w 1598802"/>
                  <a:gd name="connsiteY27" fmla="*/ 211698 h 1667042"/>
                  <a:gd name="connsiteX28" fmla="*/ 589632 w 1598802"/>
                  <a:gd name="connsiteY28" fmla="*/ 787805 h 1667042"/>
                  <a:gd name="connsiteX29" fmla="*/ 614705 w 1598802"/>
                  <a:gd name="connsiteY29" fmla="*/ 108744 h 1667042"/>
                  <a:gd name="connsiteX30" fmla="*/ 723449 w 1598802"/>
                  <a:gd name="connsiteY30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32193 w 1598802"/>
                  <a:gd name="connsiteY2" fmla="*/ 781218 h 1667042"/>
                  <a:gd name="connsiteX3" fmla="*/ 861235 w 1598802"/>
                  <a:gd name="connsiteY3" fmla="*/ 781218 h 1667042"/>
                  <a:gd name="connsiteX4" fmla="*/ 1013838 w 1598802"/>
                  <a:gd name="connsiteY4" fmla="*/ 211697 h 1667042"/>
                  <a:gd name="connsiteX5" fmla="*/ 1147022 w 1598802"/>
                  <a:gd name="connsiteY5" fmla="*/ 134803 h 1667042"/>
                  <a:gd name="connsiteX6" fmla="*/ 1223916 w 1598802"/>
                  <a:gd name="connsiteY6" fmla="*/ 267987 h 1667042"/>
                  <a:gd name="connsiteX7" fmla="*/ 1051911 w 1598802"/>
                  <a:gd name="connsiteY7" fmla="*/ 914682 h 1667042"/>
                  <a:gd name="connsiteX8" fmla="*/ 1068681 w 1598802"/>
                  <a:gd name="connsiteY8" fmla="*/ 1016334 h 1667042"/>
                  <a:gd name="connsiteX9" fmla="*/ 1180385 w 1598802"/>
                  <a:gd name="connsiteY9" fmla="*/ 1036117 h 1667042"/>
                  <a:gd name="connsiteX10" fmla="*/ 1397807 w 1598802"/>
                  <a:gd name="connsiteY10" fmla="*/ 900177 h 1667042"/>
                  <a:gd name="connsiteX11" fmla="*/ 1585557 w 1598802"/>
                  <a:gd name="connsiteY11" fmla="*/ 950952 h 1667042"/>
                  <a:gd name="connsiteX12" fmla="*/ 1510970 w 1598802"/>
                  <a:gd name="connsiteY12" fmla="*/ 1136320 h 1667042"/>
                  <a:gd name="connsiteX13" fmla="*/ 1139728 w 1598802"/>
                  <a:gd name="connsiteY13" fmla="*/ 1396532 h 1667042"/>
                  <a:gd name="connsiteX14" fmla="*/ 731622 w 1598802"/>
                  <a:gd name="connsiteY14" fmla="*/ 1667042 h 1667042"/>
                  <a:gd name="connsiteX15" fmla="*/ 688759 w 1598802"/>
                  <a:gd name="connsiteY15" fmla="*/ 1667042 h 1667042"/>
                  <a:gd name="connsiteX16" fmla="*/ 245847 w 1598802"/>
                  <a:gd name="connsiteY16" fmla="*/ 1224130 h 1667042"/>
                  <a:gd name="connsiteX17" fmla="*/ 245847 w 1598802"/>
                  <a:gd name="connsiteY17" fmla="*/ 1081255 h 1667042"/>
                  <a:gd name="connsiteX18" fmla="*/ 250890 w 1598802"/>
                  <a:gd name="connsiteY18" fmla="*/ 1031236 h 1667042"/>
                  <a:gd name="connsiteX19" fmla="*/ 11123 w 1598802"/>
                  <a:gd name="connsiteY19" fmla="*/ 615948 h 1667042"/>
                  <a:gd name="connsiteX20" fmla="*/ 41475 w 1598802"/>
                  <a:gd name="connsiteY20" fmla="*/ 502673 h 1667042"/>
                  <a:gd name="connsiteX21" fmla="*/ 72686 w 1598802"/>
                  <a:gd name="connsiteY21" fmla="*/ 492178 h 1667042"/>
                  <a:gd name="connsiteX22" fmla="*/ 154750 w 1598802"/>
                  <a:gd name="connsiteY22" fmla="*/ 533025 h 1667042"/>
                  <a:gd name="connsiteX23" fmla="*/ 356030 w 1598802"/>
                  <a:gd name="connsiteY23" fmla="*/ 852997 h 1667042"/>
                  <a:gd name="connsiteX24" fmla="*/ 215975 w 1598802"/>
                  <a:gd name="connsiteY24" fmla="*/ 267988 h 1667042"/>
                  <a:gd name="connsiteX25" fmla="*/ 292870 w 1598802"/>
                  <a:gd name="connsiteY25" fmla="*/ 134804 h 1667042"/>
                  <a:gd name="connsiteX26" fmla="*/ 335967 w 1598802"/>
                  <a:gd name="connsiteY26" fmla="*/ 132103 h 1667042"/>
                  <a:gd name="connsiteX27" fmla="*/ 426053 w 1598802"/>
                  <a:gd name="connsiteY27" fmla="*/ 211698 h 1667042"/>
                  <a:gd name="connsiteX28" fmla="*/ 589632 w 1598802"/>
                  <a:gd name="connsiteY28" fmla="*/ 787805 h 1667042"/>
                  <a:gd name="connsiteX29" fmla="*/ 614705 w 1598802"/>
                  <a:gd name="connsiteY29" fmla="*/ 108744 h 1667042"/>
                  <a:gd name="connsiteX30" fmla="*/ 723449 w 1598802"/>
                  <a:gd name="connsiteY30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61235 w 1598802"/>
                  <a:gd name="connsiteY2" fmla="*/ 781218 h 1667042"/>
                  <a:gd name="connsiteX3" fmla="*/ 1013838 w 1598802"/>
                  <a:gd name="connsiteY3" fmla="*/ 211697 h 1667042"/>
                  <a:gd name="connsiteX4" fmla="*/ 1147022 w 1598802"/>
                  <a:gd name="connsiteY4" fmla="*/ 134803 h 1667042"/>
                  <a:gd name="connsiteX5" fmla="*/ 1223916 w 1598802"/>
                  <a:gd name="connsiteY5" fmla="*/ 267987 h 1667042"/>
                  <a:gd name="connsiteX6" fmla="*/ 1051911 w 1598802"/>
                  <a:gd name="connsiteY6" fmla="*/ 914682 h 1667042"/>
                  <a:gd name="connsiteX7" fmla="*/ 1068681 w 1598802"/>
                  <a:gd name="connsiteY7" fmla="*/ 1016334 h 1667042"/>
                  <a:gd name="connsiteX8" fmla="*/ 1180385 w 1598802"/>
                  <a:gd name="connsiteY8" fmla="*/ 1036117 h 1667042"/>
                  <a:gd name="connsiteX9" fmla="*/ 1397807 w 1598802"/>
                  <a:gd name="connsiteY9" fmla="*/ 900177 h 1667042"/>
                  <a:gd name="connsiteX10" fmla="*/ 1585557 w 1598802"/>
                  <a:gd name="connsiteY10" fmla="*/ 950952 h 1667042"/>
                  <a:gd name="connsiteX11" fmla="*/ 1510970 w 1598802"/>
                  <a:gd name="connsiteY11" fmla="*/ 1136320 h 1667042"/>
                  <a:gd name="connsiteX12" fmla="*/ 1139728 w 1598802"/>
                  <a:gd name="connsiteY12" fmla="*/ 1396532 h 1667042"/>
                  <a:gd name="connsiteX13" fmla="*/ 731622 w 1598802"/>
                  <a:gd name="connsiteY13" fmla="*/ 1667042 h 1667042"/>
                  <a:gd name="connsiteX14" fmla="*/ 688759 w 1598802"/>
                  <a:gd name="connsiteY14" fmla="*/ 1667042 h 1667042"/>
                  <a:gd name="connsiteX15" fmla="*/ 245847 w 1598802"/>
                  <a:gd name="connsiteY15" fmla="*/ 1224130 h 1667042"/>
                  <a:gd name="connsiteX16" fmla="*/ 245847 w 1598802"/>
                  <a:gd name="connsiteY16" fmla="*/ 1081255 h 1667042"/>
                  <a:gd name="connsiteX17" fmla="*/ 250890 w 1598802"/>
                  <a:gd name="connsiteY17" fmla="*/ 1031236 h 1667042"/>
                  <a:gd name="connsiteX18" fmla="*/ 11123 w 1598802"/>
                  <a:gd name="connsiteY18" fmla="*/ 615948 h 1667042"/>
                  <a:gd name="connsiteX19" fmla="*/ 41475 w 1598802"/>
                  <a:gd name="connsiteY19" fmla="*/ 502673 h 1667042"/>
                  <a:gd name="connsiteX20" fmla="*/ 72686 w 1598802"/>
                  <a:gd name="connsiteY20" fmla="*/ 492178 h 1667042"/>
                  <a:gd name="connsiteX21" fmla="*/ 154750 w 1598802"/>
                  <a:gd name="connsiteY21" fmla="*/ 533025 h 1667042"/>
                  <a:gd name="connsiteX22" fmla="*/ 356030 w 1598802"/>
                  <a:gd name="connsiteY22" fmla="*/ 852997 h 1667042"/>
                  <a:gd name="connsiteX23" fmla="*/ 215975 w 1598802"/>
                  <a:gd name="connsiteY23" fmla="*/ 267988 h 1667042"/>
                  <a:gd name="connsiteX24" fmla="*/ 292870 w 1598802"/>
                  <a:gd name="connsiteY24" fmla="*/ 134804 h 1667042"/>
                  <a:gd name="connsiteX25" fmla="*/ 335967 w 1598802"/>
                  <a:gd name="connsiteY25" fmla="*/ 132103 h 1667042"/>
                  <a:gd name="connsiteX26" fmla="*/ 426053 w 1598802"/>
                  <a:gd name="connsiteY26" fmla="*/ 211698 h 1667042"/>
                  <a:gd name="connsiteX27" fmla="*/ 589632 w 1598802"/>
                  <a:gd name="connsiteY27" fmla="*/ 787805 h 1667042"/>
                  <a:gd name="connsiteX28" fmla="*/ 614705 w 1598802"/>
                  <a:gd name="connsiteY28" fmla="*/ 108744 h 1667042"/>
                  <a:gd name="connsiteX29" fmla="*/ 723449 w 1598802"/>
                  <a:gd name="connsiteY29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50260 w 1598802"/>
                  <a:gd name="connsiteY2" fmla="*/ 781218 h 1667042"/>
                  <a:gd name="connsiteX3" fmla="*/ 1013838 w 1598802"/>
                  <a:gd name="connsiteY3" fmla="*/ 211697 h 1667042"/>
                  <a:gd name="connsiteX4" fmla="*/ 1147022 w 1598802"/>
                  <a:gd name="connsiteY4" fmla="*/ 134803 h 1667042"/>
                  <a:gd name="connsiteX5" fmla="*/ 1223916 w 1598802"/>
                  <a:gd name="connsiteY5" fmla="*/ 267987 h 1667042"/>
                  <a:gd name="connsiteX6" fmla="*/ 1051911 w 1598802"/>
                  <a:gd name="connsiteY6" fmla="*/ 914682 h 1667042"/>
                  <a:gd name="connsiteX7" fmla="*/ 1068681 w 1598802"/>
                  <a:gd name="connsiteY7" fmla="*/ 1016334 h 1667042"/>
                  <a:gd name="connsiteX8" fmla="*/ 1180385 w 1598802"/>
                  <a:gd name="connsiteY8" fmla="*/ 1036117 h 1667042"/>
                  <a:gd name="connsiteX9" fmla="*/ 1397807 w 1598802"/>
                  <a:gd name="connsiteY9" fmla="*/ 900177 h 1667042"/>
                  <a:gd name="connsiteX10" fmla="*/ 1585557 w 1598802"/>
                  <a:gd name="connsiteY10" fmla="*/ 950952 h 1667042"/>
                  <a:gd name="connsiteX11" fmla="*/ 1510970 w 1598802"/>
                  <a:gd name="connsiteY11" fmla="*/ 1136320 h 1667042"/>
                  <a:gd name="connsiteX12" fmla="*/ 1139728 w 1598802"/>
                  <a:gd name="connsiteY12" fmla="*/ 1396532 h 1667042"/>
                  <a:gd name="connsiteX13" fmla="*/ 731622 w 1598802"/>
                  <a:gd name="connsiteY13" fmla="*/ 1667042 h 1667042"/>
                  <a:gd name="connsiteX14" fmla="*/ 688759 w 1598802"/>
                  <a:gd name="connsiteY14" fmla="*/ 1667042 h 1667042"/>
                  <a:gd name="connsiteX15" fmla="*/ 245847 w 1598802"/>
                  <a:gd name="connsiteY15" fmla="*/ 1224130 h 1667042"/>
                  <a:gd name="connsiteX16" fmla="*/ 245847 w 1598802"/>
                  <a:gd name="connsiteY16" fmla="*/ 1081255 h 1667042"/>
                  <a:gd name="connsiteX17" fmla="*/ 250890 w 1598802"/>
                  <a:gd name="connsiteY17" fmla="*/ 1031236 h 1667042"/>
                  <a:gd name="connsiteX18" fmla="*/ 11123 w 1598802"/>
                  <a:gd name="connsiteY18" fmla="*/ 615948 h 1667042"/>
                  <a:gd name="connsiteX19" fmla="*/ 41475 w 1598802"/>
                  <a:gd name="connsiteY19" fmla="*/ 502673 h 1667042"/>
                  <a:gd name="connsiteX20" fmla="*/ 72686 w 1598802"/>
                  <a:gd name="connsiteY20" fmla="*/ 492178 h 1667042"/>
                  <a:gd name="connsiteX21" fmla="*/ 154750 w 1598802"/>
                  <a:gd name="connsiteY21" fmla="*/ 533025 h 1667042"/>
                  <a:gd name="connsiteX22" fmla="*/ 356030 w 1598802"/>
                  <a:gd name="connsiteY22" fmla="*/ 852997 h 1667042"/>
                  <a:gd name="connsiteX23" fmla="*/ 215975 w 1598802"/>
                  <a:gd name="connsiteY23" fmla="*/ 267988 h 1667042"/>
                  <a:gd name="connsiteX24" fmla="*/ 292870 w 1598802"/>
                  <a:gd name="connsiteY24" fmla="*/ 134804 h 1667042"/>
                  <a:gd name="connsiteX25" fmla="*/ 335967 w 1598802"/>
                  <a:gd name="connsiteY25" fmla="*/ 132103 h 1667042"/>
                  <a:gd name="connsiteX26" fmla="*/ 426053 w 1598802"/>
                  <a:gd name="connsiteY26" fmla="*/ 211698 h 1667042"/>
                  <a:gd name="connsiteX27" fmla="*/ 589632 w 1598802"/>
                  <a:gd name="connsiteY27" fmla="*/ 787805 h 1667042"/>
                  <a:gd name="connsiteX28" fmla="*/ 614705 w 1598802"/>
                  <a:gd name="connsiteY28" fmla="*/ 108744 h 1667042"/>
                  <a:gd name="connsiteX29" fmla="*/ 723449 w 1598802"/>
                  <a:gd name="connsiteY29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50260 w 1598802"/>
                  <a:gd name="connsiteY2" fmla="*/ 781218 h 1667042"/>
                  <a:gd name="connsiteX3" fmla="*/ 1013838 w 1598802"/>
                  <a:gd name="connsiteY3" fmla="*/ 211697 h 1667042"/>
                  <a:gd name="connsiteX4" fmla="*/ 1147022 w 1598802"/>
                  <a:gd name="connsiteY4" fmla="*/ 134803 h 1667042"/>
                  <a:gd name="connsiteX5" fmla="*/ 1223916 w 1598802"/>
                  <a:gd name="connsiteY5" fmla="*/ 267987 h 1667042"/>
                  <a:gd name="connsiteX6" fmla="*/ 1051911 w 1598802"/>
                  <a:gd name="connsiteY6" fmla="*/ 914682 h 1667042"/>
                  <a:gd name="connsiteX7" fmla="*/ 1068681 w 1598802"/>
                  <a:gd name="connsiteY7" fmla="*/ 1016334 h 1667042"/>
                  <a:gd name="connsiteX8" fmla="*/ 1180385 w 1598802"/>
                  <a:gd name="connsiteY8" fmla="*/ 1036117 h 1667042"/>
                  <a:gd name="connsiteX9" fmla="*/ 1397807 w 1598802"/>
                  <a:gd name="connsiteY9" fmla="*/ 900177 h 1667042"/>
                  <a:gd name="connsiteX10" fmla="*/ 1585557 w 1598802"/>
                  <a:gd name="connsiteY10" fmla="*/ 950952 h 1667042"/>
                  <a:gd name="connsiteX11" fmla="*/ 1510970 w 1598802"/>
                  <a:gd name="connsiteY11" fmla="*/ 1136320 h 1667042"/>
                  <a:gd name="connsiteX12" fmla="*/ 1139728 w 1598802"/>
                  <a:gd name="connsiteY12" fmla="*/ 1396532 h 1667042"/>
                  <a:gd name="connsiteX13" fmla="*/ 731622 w 1598802"/>
                  <a:gd name="connsiteY13" fmla="*/ 1667042 h 1667042"/>
                  <a:gd name="connsiteX14" fmla="*/ 688759 w 1598802"/>
                  <a:gd name="connsiteY14" fmla="*/ 1667042 h 1667042"/>
                  <a:gd name="connsiteX15" fmla="*/ 245847 w 1598802"/>
                  <a:gd name="connsiteY15" fmla="*/ 1224130 h 1667042"/>
                  <a:gd name="connsiteX16" fmla="*/ 245847 w 1598802"/>
                  <a:gd name="connsiteY16" fmla="*/ 1081255 h 1667042"/>
                  <a:gd name="connsiteX17" fmla="*/ 250890 w 1598802"/>
                  <a:gd name="connsiteY17" fmla="*/ 1031236 h 1667042"/>
                  <a:gd name="connsiteX18" fmla="*/ 11123 w 1598802"/>
                  <a:gd name="connsiteY18" fmla="*/ 615948 h 1667042"/>
                  <a:gd name="connsiteX19" fmla="*/ 41475 w 1598802"/>
                  <a:gd name="connsiteY19" fmla="*/ 502673 h 1667042"/>
                  <a:gd name="connsiteX20" fmla="*/ 72686 w 1598802"/>
                  <a:gd name="connsiteY20" fmla="*/ 492178 h 1667042"/>
                  <a:gd name="connsiteX21" fmla="*/ 154750 w 1598802"/>
                  <a:gd name="connsiteY21" fmla="*/ 533025 h 1667042"/>
                  <a:gd name="connsiteX22" fmla="*/ 356030 w 1598802"/>
                  <a:gd name="connsiteY22" fmla="*/ 852997 h 1667042"/>
                  <a:gd name="connsiteX23" fmla="*/ 215975 w 1598802"/>
                  <a:gd name="connsiteY23" fmla="*/ 267988 h 1667042"/>
                  <a:gd name="connsiteX24" fmla="*/ 292870 w 1598802"/>
                  <a:gd name="connsiteY24" fmla="*/ 134804 h 1667042"/>
                  <a:gd name="connsiteX25" fmla="*/ 335967 w 1598802"/>
                  <a:gd name="connsiteY25" fmla="*/ 132103 h 1667042"/>
                  <a:gd name="connsiteX26" fmla="*/ 426053 w 1598802"/>
                  <a:gd name="connsiteY26" fmla="*/ 211698 h 1667042"/>
                  <a:gd name="connsiteX27" fmla="*/ 589632 w 1598802"/>
                  <a:gd name="connsiteY27" fmla="*/ 787805 h 1667042"/>
                  <a:gd name="connsiteX28" fmla="*/ 614705 w 1598802"/>
                  <a:gd name="connsiteY28" fmla="*/ 108744 h 1667042"/>
                  <a:gd name="connsiteX29" fmla="*/ 723449 w 1598802"/>
                  <a:gd name="connsiteY29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50260 w 1598802"/>
                  <a:gd name="connsiteY2" fmla="*/ 781218 h 1667042"/>
                  <a:gd name="connsiteX3" fmla="*/ 1013838 w 1598802"/>
                  <a:gd name="connsiteY3" fmla="*/ 211697 h 1667042"/>
                  <a:gd name="connsiteX4" fmla="*/ 1147022 w 1598802"/>
                  <a:gd name="connsiteY4" fmla="*/ 134803 h 1667042"/>
                  <a:gd name="connsiteX5" fmla="*/ 1223916 w 1598802"/>
                  <a:gd name="connsiteY5" fmla="*/ 267987 h 1667042"/>
                  <a:gd name="connsiteX6" fmla="*/ 1073860 w 1598802"/>
                  <a:gd name="connsiteY6" fmla="*/ 804934 h 1667042"/>
                  <a:gd name="connsiteX7" fmla="*/ 1068681 w 1598802"/>
                  <a:gd name="connsiteY7" fmla="*/ 1016334 h 1667042"/>
                  <a:gd name="connsiteX8" fmla="*/ 1180385 w 1598802"/>
                  <a:gd name="connsiteY8" fmla="*/ 1036117 h 1667042"/>
                  <a:gd name="connsiteX9" fmla="*/ 1397807 w 1598802"/>
                  <a:gd name="connsiteY9" fmla="*/ 900177 h 1667042"/>
                  <a:gd name="connsiteX10" fmla="*/ 1585557 w 1598802"/>
                  <a:gd name="connsiteY10" fmla="*/ 950952 h 1667042"/>
                  <a:gd name="connsiteX11" fmla="*/ 1510970 w 1598802"/>
                  <a:gd name="connsiteY11" fmla="*/ 1136320 h 1667042"/>
                  <a:gd name="connsiteX12" fmla="*/ 1139728 w 1598802"/>
                  <a:gd name="connsiteY12" fmla="*/ 1396532 h 1667042"/>
                  <a:gd name="connsiteX13" fmla="*/ 731622 w 1598802"/>
                  <a:gd name="connsiteY13" fmla="*/ 1667042 h 1667042"/>
                  <a:gd name="connsiteX14" fmla="*/ 688759 w 1598802"/>
                  <a:gd name="connsiteY14" fmla="*/ 1667042 h 1667042"/>
                  <a:gd name="connsiteX15" fmla="*/ 245847 w 1598802"/>
                  <a:gd name="connsiteY15" fmla="*/ 1224130 h 1667042"/>
                  <a:gd name="connsiteX16" fmla="*/ 245847 w 1598802"/>
                  <a:gd name="connsiteY16" fmla="*/ 1081255 h 1667042"/>
                  <a:gd name="connsiteX17" fmla="*/ 250890 w 1598802"/>
                  <a:gd name="connsiteY17" fmla="*/ 1031236 h 1667042"/>
                  <a:gd name="connsiteX18" fmla="*/ 11123 w 1598802"/>
                  <a:gd name="connsiteY18" fmla="*/ 615948 h 1667042"/>
                  <a:gd name="connsiteX19" fmla="*/ 41475 w 1598802"/>
                  <a:gd name="connsiteY19" fmla="*/ 502673 h 1667042"/>
                  <a:gd name="connsiteX20" fmla="*/ 72686 w 1598802"/>
                  <a:gd name="connsiteY20" fmla="*/ 492178 h 1667042"/>
                  <a:gd name="connsiteX21" fmla="*/ 154750 w 1598802"/>
                  <a:gd name="connsiteY21" fmla="*/ 533025 h 1667042"/>
                  <a:gd name="connsiteX22" fmla="*/ 356030 w 1598802"/>
                  <a:gd name="connsiteY22" fmla="*/ 852997 h 1667042"/>
                  <a:gd name="connsiteX23" fmla="*/ 215975 w 1598802"/>
                  <a:gd name="connsiteY23" fmla="*/ 267988 h 1667042"/>
                  <a:gd name="connsiteX24" fmla="*/ 292870 w 1598802"/>
                  <a:gd name="connsiteY24" fmla="*/ 134804 h 1667042"/>
                  <a:gd name="connsiteX25" fmla="*/ 335967 w 1598802"/>
                  <a:gd name="connsiteY25" fmla="*/ 132103 h 1667042"/>
                  <a:gd name="connsiteX26" fmla="*/ 426053 w 1598802"/>
                  <a:gd name="connsiteY26" fmla="*/ 211698 h 1667042"/>
                  <a:gd name="connsiteX27" fmla="*/ 589632 w 1598802"/>
                  <a:gd name="connsiteY27" fmla="*/ 787805 h 1667042"/>
                  <a:gd name="connsiteX28" fmla="*/ 614705 w 1598802"/>
                  <a:gd name="connsiteY28" fmla="*/ 108744 h 1667042"/>
                  <a:gd name="connsiteX29" fmla="*/ 723449 w 1598802"/>
                  <a:gd name="connsiteY29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50260 w 1598802"/>
                  <a:gd name="connsiteY2" fmla="*/ 781218 h 1667042"/>
                  <a:gd name="connsiteX3" fmla="*/ 1013838 w 1598802"/>
                  <a:gd name="connsiteY3" fmla="*/ 211697 h 1667042"/>
                  <a:gd name="connsiteX4" fmla="*/ 1147022 w 1598802"/>
                  <a:gd name="connsiteY4" fmla="*/ 134803 h 1667042"/>
                  <a:gd name="connsiteX5" fmla="*/ 1223916 w 1598802"/>
                  <a:gd name="connsiteY5" fmla="*/ 267987 h 1667042"/>
                  <a:gd name="connsiteX6" fmla="*/ 1073860 w 1598802"/>
                  <a:gd name="connsiteY6" fmla="*/ 804934 h 1667042"/>
                  <a:gd name="connsiteX7" fmla="*/ 1073071 w 1598802"/>
                  <a:gd name="connsiteY7" fmla="*/ 992190 h 1667042"/>
                  <a:gd name="connsiteX8" fmla="*/ 1180385 w 1598802"/>
                  <a:gd name="connsiteY8" fmla="*/ 1036117 h 1667042"/>
                  <a:gd name="connsiteX9" fmla="*/ 1397807 w 1598802"/>
                  <a:gd name="connsiteY9" fmla="*/ 900177 h 1667042"/>
                  <a:gd name="connsiteX10" fmla="*/ 1585557 w 1598802"/>
                  <a:gd name="connsiteY10" fmla="*/ 950952 h 1667042"/>
                  <a:gd name="connsiteX11" fmla="*/ 1510970 w 1598802"/>
                  <a:gd name="connsiteY11" fmla="*/ 1136320 h 1667042"/>
                  <a:gd name="connsiteX12" fmla="*/ 1139728 w 1598802"/>
                  <a:gd name="connsiteY12" fmla="*/ 1396532 h 1667042"/>
                  <a:gd name="connsiteX13" fmla="*/ 731622 w 1598802"/>
                  <a:gd name="connsiteY13" fmla="*/ 1667042 h 1667042"/>
                  <a:gd name="connsiteX14" fmla="*/ 688759 w 1598802"/>
                  <a:gd name="connsiteY14" fmla="*/ 1667042 h 1667042"/>
                  <a:gd name="connsiteX15" fmla="*/ 245847 w 1598802"/>
                  <a:gd name="connsiteY15" fmla="*/ 1224130 h 1667042"/>
                  <a:gd name="connsiteX16" fmla="*/ 245847 w 1598802"/>
                  <a:gd name="connsiteY16" fmla="*/ 1081255 h 1667042"/>
                  <a:gd name="connsiteX17" fmla="*/ 250890 w 1598802"/>
                  <a:gd name="connsiteY17" fmla="*/ 1031236 h 1667042"/>
                  <a:gd name="connsiteX18" fmla="*/ 11123 w 1598802"/>
                  <a:gd name="connsiteY18" fmla="*/ 615948 h 1667042"/>
                  <a:gd name="connsiteX19" fmla="*/ 41475 w 1598802"/>
                  <a:gd name="connsiteY19" fmla="*/ 502673 h 1667042"/>
                  <a:gd name="connsiteX20" fmla="*/ 72686 w 1598802"/>
                  <a:gd name="connsiteY20" fmla="*/ 492178 h 1667042"/>
                  <a:gd name="connsiteX21" fmla="*/ 154750 w 1598802"/>
                  <a:gd name="connsiteY21" fmla="*/ 533025 h 1667042"/>
                  <a:gd name="connsiteX22" fmla="*/ 356030 w 1598802"/>
                  <a:gd name="connsiteY22" fmla="*/ 852997 h 1667042"/>
                  <a:gd name="connsiteX23" fmla="*/ 215975 w 1598802"/>
                  <a:gd name="connsiteY23" fmla="*/ 267988 h 1667042"/>
                  <a:gd name="connsiteX24" fmla="*/ 292870 w 1598802"/>
                  <a:gd name="connsiteY24" fmla="*/ 134804 h 1667042"/>
                  <a:gd name="connsiteX25" fmla="*/ 335967 w 1598802"/>
                  <a:gd name="connsiteY25" fmla="*/ 132103 h 1667042"/>
                  <a:gd name="connsiteX26" fmla="*/ 426053 w 1598802"/>
                  <a:gd name="connsiteY26" fmla="*/ 211698 h 1667042"/>
                  <a:gd name="connsiteX27" fmla="*/ 589632 w 1598802"/>
                  <a:gd name="connsiteY27" fmla="*/ 787805 h 1667042"/>
                  <a:gd name="connsiteX28" fmla="*/ 614705 w 1598802"/>
                  <a:gd name="connsiteY28" fmla="*/ 108744 h 1667042"/>
                  <a:gd name="connsiteX29" fmla="*/ 723449 w 1598802"/>
                  <a:gd name="connsiteY29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50260 w 1598802"/>
                  <a:gd name="connsiteY2" fmla="*/ 781218 h 1667042"/>
                  <a:gd name="connsiteX3" fmla="*/ 1013838 w 1598802"/>
                  <a:gd name="connsiteY3" fmla="*/ 211697 h 1667042"/>
                  <a:gd name="connsiteX4" fmla="*/ 1147022 w 1598802"/>
                  <a:gd name="connsiteY4" fmla="*/ 134803 h 1667042"/>
                  <a:gd name="connsiteX5" fmla="*/ 1223916 w 1598802"/>
                  <a:gd name="connsiteY5" fmla="*/ 267987 h 1667042"/>
                  <a:gd name="connsiteX6" fmla="*/ 1073860 w 1598802"/>
                  <a:gd name="connsiteY6" fmla="*/ 804934 h 1667042"/>
                  <a:gd name="connsiteX7" fmla="*/ 1073071 w 1598802"/>
                  <a:gd name="connsiteY7" fmla="*/ 992190 h 1667042"/>
                  <a:gd name="connsiteX8" fmla="*/ 1180385 w 1598802"/>
                  <a:gd name="connsiteY8" fmla="*/ 1036117 h 1667042"/>
                  <a:gd name="connsiteX9" fmla="*/ 1397807 w 1598802"/>
                  <a:gd name="connsiteY9" fmla="*/ 900177 h 1667042"/>
                  <a:gd name="connsiteX10" fmla="*/ 1585557 w 1598802"/>
                  <a:gd name="connsiteY10" fmla="*/ 950952 h 1667042"/>
                  <a:gd name="connsiteX11" fmla="*/ 1510970 w 1598802"/>
                  <a:gd name="connsiteY11" fmla="*/ 1136320 h 1667042"/>
                  <a:gd name="connsiteX12" fmla="*/ 1139728 w 1598802"/>
                  <a:gd name="connsiteY12" fmla="*/ 1396532 h 1667042"/>
                  <a:gd name="connsiteX13" fmla="*/ 731622 w 1598802"/>
                  <a:gd name="connsiteY13" fmla="*/ 1667042 h 1667042"/>
                  <a:gd name="connsiteX14" fmla="*/ 688759 w 1598802"/>
                  <a:gd name="connsiteY14" fmla="*/ 1667042 h 1667042"/>
                  <a:gd name="connsiteX15" fmla="*/ 245847 w 1598802"/>
                  <a:gd name="connsiteY15" fmla="*/ 1224130 h 1667042"/>
                  <a:gd name="connsiteX16" fmla="*/ 245847 w 1598802"/>
                  <a:gd name="connsiteY16" fmla="*/ 1081255 h 1667042"/>
                  <a:gd name="connsiteX17" fmla="*/ 11123 w 1598802"/>
                  <a:gd name="connsiteY17" fmla="*/ 615948 h 1667042"/>
                  <a:gd name="connsiteX18" fmla="*/ 41475 w 1598802"/>
                  <a:gd name="connsiteY18" fmla="*/ 502673 h 1667042"/>
                  <a:gd name="connsiteX19" fmla="*/ 72686 w 1598802"/>
                  <a:gd name="connsiteY19" fmla="*/ 492178 h 1667042"/>
                  <a:gd name="connsiteX20" fmla="*/ 154750 w 1598802"/>
                  <a:gd name="connsiteY20" fmla="*/ 533025 h 1667042"/>
                  <a:gd name="connsiteX21" fmla="*/ 356030 w 1598802"/>
                  <a:gd name="connsiteY21" fmla="*/ 852997 h 1667042"/>
                  <a:gd name="connsiteX22" fmla="*/ 215975 w 1598802"/>
                  <a:gd name="connsiteY22" fmla="*/ 267988 h 1667042"/>
                  <a:gd name="connsiteX23" fmla="*/ 292870 w 1598802"/>
                  <a:gd name="connsiteY23" fmla="*/ 134804 h 1667042"/>
                  <a:gd name="connsiteX24" fmla="*/ 335967 w 1598802"/>
                  <a:gd name="connsiteY24" fmla="*/ 132103 h 1667042"/>
                  <a:gd name="connsiteX25" fmla="*/ 426053 w 1598802"/>
                  <a:gd name="connsiteY25" fmla="*/ 211698 h 1667042"/>
                  <a:gd name="connsiteX26" fmla="*/ 589632 w 1598802"/>
                  <a:gd name="connsiteY26" fmla="*/ 787805 h 1667042"/>
                  <a:gd name="connsiteX27" fmla="*/ 614705 w 1598802"/>
                  <a:gd name="connsiteY27" fmla="*/ 108744 h 1667042"/>
                  <a:gd name="connsiteX28" fmla="*/ 723449 w 1598802"/>
                  <a:gd name="connsiteY28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50260 w 1598802"/>
                  <a:gd name="connsiteY2" fmla="*/ 781218 h 1667042"/>
                  <a:gd name="connsiteX3" fmla="*/ 1013838 w 1598802"/>
                  <a:gd name="connsiteY3" fmla="*/ 211697 h 1667042"/>
                  <a:gd name="connsiteX4" fmla="*/ 1147022 w 1598802"/>
                  <a:gd name="connsiteY4" fmla="*/ 134803 h 1667042"/>
                  <a:gd name="connsiteX5" fmla="*/ 1223916 w 1598802"/>
                  <a:gd name="connsiteY5" fmla="*/ 267987 h 1667042"/>
                  <a:gd name="connsiteX6" fmla="*/ 1073860 w 1598802"/>
                  <a:gd name="connsiteY6" fmla="*/ 804934 h 1667042"/>
                  <a:gd name="connsiteX7" fmla="*/ 1073071 w 1598802"/>
                  <a:gd name="connsiteY7" fmla="*/ 992190 h 1667042"/>
                  <a:gd name="connsiteX8" fmla="*/ 1180385 w 1598802"/>
                  <a:gd name="connsiteY8" fmla="*/ 1036117 h 1667042"/>
                  <a:gd name="connsiteX9" fmla="*/ 1397807 w 1598802"/>
                  <a:gd name="connsiteY9" fmla="*/ 900177 h 1667042"/>
                  <a:gd name="connsiteX10" fmla="*/ 1585557 w 1598802"/>
                  <a:gd name="connsiteY10" fmla="*/ 950952 h 1667042"/>
                  <a:gd name="connsiteX11" fmla="*/ 1510970 w 1598802"/>
                  <a:gd name="connsiteY11" fmla="*/ 1136320 h 1667042"/>
                  <a:gd name="connsiteX12" fmla="*/ 1139728 w 1598802"/>
                  <a:gd name="connsiteY12" fmla="*/ 1396532 h 1667042"/>
                  <a:gd name="connsiteX13" fmla="*/ 731622 w 1598802"/>
                  <a:gd name="connsiteY13" fmla="*/ 1667042 h 1667042"/>
                  <a:gd name="connsiteX14" fmla="*/ 688759 w 1598802"/>
                  <a:gd name="connsiteY14" fmla="*/ 1667042 h 1667042"/>
                  <a:gd name="connsiteX15" fmla="*/ 245847 w 1598802"/>
                  <a:gd name="connsiteY15" fmla="*/ 1224130 h 1667042"/>
                  <a:gd name="connsiteX16" fmla="*/ 245847 w 1598802"/>
                  <a:gd name="connsiteY16" fmla="*/ 1081255 h 1667042"/>
                  <a:gd name="connsiteX17" fmla="*/ 11123 w 1598802"/>
                  <a:gd name="connsiteY17" fmla="*/ 615948 h 1667042"/>
                  <a:gd name="connsiteX18" fmla="*/ 41475 w 1598802"/>
                  <a:gd name="connsiteY18" fmla="*/ 502673 h 1667042"/>
                  <a:gd name="connsiteX19" fmla="*/ 72686 w 1598802"/>
                  <a:gd name="connsiteY19" fmla="*/ 492178 h 1667042"/>
                  <a:gd name="connsiteX20" fmla="*/ 154750 w 1598802"/>
                  <a:gd name="connsiteY20" fmla="*/ 533025 h 1667042"/>
                  <a:gd name="connsiteX21" fmla="*/ 356030 w 1598802"/>
                  <a:gd name="connsiteY21" fmla="*/ 852997 h 1667042"/>
                  <a:gd name="connsiteX22" fmla="*/ 215975 w 1598802"/>
                  <a:gd name="connsiteY22" fmla="*/ 267988 h 1667042"/>
                  <a:gd name="connsiteX23" fmla="*/ 292870 w 1598802"/>
                  <a:gd name="connsiteY23" fmla="*/ 134804 h 1667042"/>
                  <a:gd name="connsiteX24" fmla="*/ 426053 w 1598802"/>
                  <a:gd name="connsiteY24" fmla="*/ 211698 h 1667042"/>
                  <a:gd name="connsiteX25" fmla="*/ 589632 w 1598802"/>
                  <a:gd name="connsiteY25" fmla="*/ 787805 h 1667042"/>
                  <a:gd name="connsiteX26" fmla="*/ 614705 w 1598802"/>
                  <a:gd name="connsiteY26" fmla="*/ 108744 h 1667042"/>
                  <a:gd name="connsiteX27" fmla="*/ 723449 w 1598802"/>
                  <a:gd name="connsiteY27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50260 w 1598802"/>
                  <a:gd name="connsiteY2" fmla="*/ 781218 h 1667042"/>
                  <a:gd name="connsiteX3" fmla="*/ 1013838 w 1598802"/>
                  <a:gd name="connsiteY3" fmla="*/ 211697 h 1667042"/>
                  <a:gd name="connsiteX4" fmla="*/ 1147022 w 1598802"/>
                  <a:gd name="connsiteY4" fmla="*/ 134803 h 1667042"/>
                  <a:gd name="connsiteX5" fmla="*/ 1223916 w 1598802"/>
                  <a:gd name="connsiteY5" fmla="*/ 267987 h 1667042"/>
                  <a:gd name="connsiteX6" fmla="*/ 1073860 w 1598802"/>
                  <a:gd name="connsiteY6" fmla="*/ 804934 h 1667042"/>
                  <a:gd name="connsiteX7" fmla="*/ 1073071 w 1598802"/>
                  <a:gd name="connsiteY7" fmla="*/ 992190 h 1667042"/>
                  <a:gd name="connsiteX8" fmla="*/ 1180385 w 1598802"/>
                  <a:gd name="connsiteY8" fmla="*/ 1036117 h 1667042"/>
                  <a:gd name="connsiteX9" fmla="*/ 1397807 w 1598802"/>
                  <a:gd name="connsiteY9" fmla="*/ 900177 h 1667042"/>
                  <a:gd name="connsiteX10" fmla="*/ 1585557 w 1598802"/>
                  <a:gd name="connsiteY10" fmla="*/ 950952 h 1667042"/>
                  <a:gd name="connsiteX11" fmla="*/ 1510970 w 1598802"/>
                  <a:gd name="connsiteY11" fmla="*/ 1136320 h 1667042"/>
                  <a:gd name="connsiteX12" fmla="*/ 1139728 w 1598802"/>
                  <a:gd name="connsiteY12" fmla="*/ 1396532 h 1667042"/>
                  <a:gd name="connsiteX13" fmla="*/ 731622 w 1598802"/>
                  <a:gd name="connsiteY13" fmla="*/ 1667042 h 1667042"/>
                  <a:gd name="connsiteX14" fmla="*/ 688759 w 1598802"/>
                  <a:gd name="connsiteY14" fmla="*/ 1667042 h 1667042"/>
                  <a:gd name="connsiteX15" fmla="*/ 245847 w 1598802"/>
                  <a:gd name="connsiteY15" fmla="*/ 1224130 h 1667042"/>
                  <a:gd name="connsiteX16" fmla="*/ 245847 w 1598802"/>
                  <a:gd name="connsiteY16" fmla="*/ 1081255 h 1667042"/>
                  <a:gd name="connsiteX17" fmla="*/ 11123 w 1598802"/>
                  <a:gd name="connsiteY17" fmla="*/ 615948 h 1667042"/>
                  <a:gd name="connsiteX18" fmla="*/ 41475 w 1598802"/>
                  <a:gd name="connsiteY18" fmla="*/ 502673 h 1667042"/>
                  <a:gd name="connsiteX19" fmla="*/ 72686 w 1598802"/>
                  <a:gd name="connsiteY19" fmla="*/ 492178 h 1667042"/>
                  <a:gd name="connsiteX20" fmla="*/ 154750 w 1598802"/>
                  <a:gd name="connsiteY20" fmla="*/ 533025 h 1667042"/>
                  <a:gd name="connsiteX21" fmla="*/ 356030 w 1598802"/>
                  <a:gd name="connsiteY21" fmla="*/ 852997 h 1667042"/>
                  <a:gd name="connsiteX22" fmla="*/ 215975 w 1598802"/>
                  <a:gd name="connsiteY22" fmla="*/ 267988 h 1667042"/>
                  <a:gd name="connsiteX23" fmla="*/ 279700 w 1598802"/>
                  <a:gd name="connsiteY23" fmla="*/ 123829 h 1667042"/>
                  <a:gd name="connsiteX24" fmla="*/ 426053 w 1598802"/>
                  <a:gd name="connsiteY24" fmla="*/ 211698 h 1667042"/>
                  <a:gd name="connsiteX25" fmla="*/ 589632 w 1598802"/>
                  <a:gd name="connsiteY25" fmla="*/ 787805 h 1667042"/>
                  <a:gd name="connsiteX26" fmla="*/ 614705 w 1598802"/>
                  <a:gd name="connsiteY26" fmla="*/ 108744 h 1667042"/>
                  <a:gd name="connsiteX27" fmla="*/ 723449 w 1598802"/>
                  <a:gd name="connsiteY27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50260 w 1598802"/>
                  <a:gd name="connsiteY2" fmla="*/ 781218 h 1667042"/>
                  <a:gd name="connsiteX3" fmla="*/ 1013838 w 1598802"/>
                  <a:gd name="connsiteY3" fmla="*/ 211697 h 1667042"/>
                  <a:gd name="connsiteX4" fmla="*/ 1147022 w 1598802"/>
                  <a:gd name="connsiteY4" fmla="*/ 134803 h 1667042"/>
                  <a:gd name="connsiteX5" fmla="*/ 1223916 w 1598802"/>
                  <a:gd name="connsiteY5" fmla="*/ 267987 h 1667042"/>
                  <a:gd name="connsiteX6" fmla="*/ 1073860 w 1598802"/>
                  <a:gd name="connsiteY6" fmla="*/ 804934 h 1667042"/>
                  <a:gd name="connsiteX7" fmla="*/ 1073071 w 1598802"/>
                  <a:gd name="connsiteY7" fmla="*/ 992190 h 1667042"/>
                  <a:gd name="connsiteX8" fmla="*/ 1180385 w 1598802"/>
                  <a:gd name="connsiteY8" fmla="*/ 1036117 h 1667042"/>
                  <a:gd name="connsiteX9" fmla="*/ 1397807 w 1598802"/>
                  <a:gd name="connsiteY9" fmla="*/ 900177 h 1667042"/>
                  <a:gd name="connsiteX10" fmla="*/ 1585557 w 1598802"/>
                  <a:gd name="connsiteY10" fmla="*/ 950952 h 1667042"/>
                  <a:gd name="connsiteX11" fmla="*/ 1510970 w 1598802"/>
                  <a:gd name="connsiteY11" fmla="*/ 1136320 h 1667042"/>
                  <a:gd name="connsiteX12" fmla="*/ 1139728 w 1598802"/>
                  <a:gd name="connsiteY12" fmla="*/ 1396532 h 1667042"/>
                  <a:gd name="connsiteX13" fmla="*/ 731622 w 1598802"/>
                  <a:gd name="connsiteY13" fmla="*/ 1667042 h 1667042"/>
                  <a:gd name="connsiteX14" fmla="*/ 688759 w 1598802"/>
                  <a:gd name="connsiteY14" fmla="*/ 1667042 h 1667042"/>
                  <a:gd name="connsiteX15" fmla="*/ 245847 w 1598802"/>
                  <a:gd name="connsiteY15" fmla="*/ 1224130 h 1667042"/>
                  <a:gd name="connsiteX16" fmla="*/ 245847 w 1598802"/>
                  <a:gd name="connsiteY16" fmla="*/ 1081255 h 1667042"/>
                  <a:gd name="connsiteX17" fmla="*/ 11123 w 1598802"/>
                  <a:gd name="connsiteY17" fmla="*/ 615948 h 1667042"/>
                  <a:gd name="connsiteX18" fmla="*/ 41475 w 1598802"/>
                  <a:gd name="connsiteY18" fmla="*/ 502673 h 1667042"/>
                  <a:gd name="connsiteX19" fmla="*/ 72686 w 1598802"/>
                  <a:gd name="connsiteY19" fmla="*/ 492178 h 1667042"/>
                  <a:gd name="connsiteX20" fmla="*/ 154750 w 1598802"/>
                  <a:gd name="connsiteY20" fmla="*/ 533025 h 1667042"/>
                  <a:gd name="connsiteX21" fmla="*/ 356030 w 1598802"/>
                  <a:gd name="connsiteY21" fmla="*/ 852997 h 1667042"/>
                  <a:gd name="connsiteX22" fmla="*/ 215975 w 1598802"/>
                  <a:gd name="connsiteY22" fmla="*/ 267988 h 1667042"/>
                  <a:gd name="connsiteX23" fmla="*/ 279700 w 1598802"/>
                  <a:gd name="connsiteY23" fmla="*/ 123829 h 1667042"/>
                  <a:gd name="connsiteX24" fmla="*/ 426053 w 1598802"/>
                  <a:gd name="connsiteY24" fmla="*/ 211698 h 1667042"/>
                  <a:gd name="connsiteX25" fmla="*/ 589632 w 1598802"/>
                  <a:gd name="connsiteY25" fmla="*/ 787805 h 1667042"/>
                  <a:gd name="connsiteX26" fmla="*/ 614705 w 1598802"/>
                  <a:gd name="connsiteY26" fmla="*/ 108744 h 1667042"/>
                  <a:gd name="connsiteX27" fmla="*/ 723449 w 1598802"/>
                  <a:gd name="connsiteY27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50260 w 1598802"/>
                  <a:gd name="connsiteY2" fmla="*/ 781218 h 1667042"/>
                  <a:gd name="connsiteX3" fmla="*/ 1013838 w 1598802"/>
                  <a:gd name="connsiteY3" fmla="*/ 211697 h 1667042"/>
                  <a:gd name="connsiteX4" fmla="*/ 1147022 w 1598802"/>
                  <a:gd name="connsiteY4" fmla="*/ 134803 h 1667042"/>
                  <a:gd name="connsiteX5" fmla="*/ 1223916 w 1598802"/>
                  <a:gd name="connsiteY5" fmla="*/ 267987 h 1667042"/>
                  <a:gd name="connsiteX6" fmla="*/ 1073860 w 1598802"/>
                  <a:gd name="connsiteY6" fmla="*/ 804934 h 1667042"/>
                  <a:gd name="connsiteX7" fmla="*/ 1073071 w 1598802"/>
                  <a:gd name="connsiteY7" fmla="*/ 992190 h 1667042"/>
                  <a:gd name="connsiteX8" fmla="*/ 1180385 w 1598802"/>
                  <a:gd name="connsiteY8" fmla="*/ 1036117 h 1667042"/>
                  <a:gd name="connsiteX9" fmla="*/ 1397807 w 1598802"/>
                  <a:gd name="connsiteY9" fmla="*/ 900177 h 1667042"/>
                  <a:gd name="connsiteX10" fmla="*/ 1585557 w 1598802"/>
                  <a:gd name="connsiteY10" fmla="*/ 950952 h 1667042"/>
                  <a:gd name="connsiteX11" fmla="*/ 1510970 w 1598802"/>
                  <a:gd name="connsiteY11" fmla="*/ 1136320 h 1667042"/>
                  <a:gd name="connsiteX12" fmla="*/ 1139728 w 1598802"/>
                  <a:gd name="connsiteY12" fmla="*/ 1396532 h 1667042"/>
                  <a:gd name="connsiteX13" fmla="*/ 731622 w 1598802"/>
                  <a:gd name="connsiteY13" fmla="*/ 1667042 h 1667042"/>
                  <a:gd name="connsiteX14" fmla="*/ 688759 w 1598802"/>
                  <a:gd name="connsiteY14" fmla="*/ 1667042 h 1667042"/>
                  <a:gd name="connsiteX15" fmla="*/ 245847 w 1598802"/>
                  <a:gd name="connsiteY15" fmla="*/ 1224130 h 1667042"/>
                  <a:gd name="connsiteX16" fmla="*/ 245847 w 1598802"/>
                  <a:gd name="connsiteY16" fmla="*/ 1081255 h 1667042"/>
                  <a:gd name="connsiteX17" fmla="*/ 11123 w 1598802"/>
                  <a:gd name="connsiteY17" fmla="*/ 615948 h 1667042"/>
                  <a:gd name="connsiteX18" fmla="*/ 41475 w 1598802"/>
                  <a:gd name="connsiteY18" fmla="*/ 502673 h 1667042"/>
                  <a:gd name="connsiteX19" fmla="*/ 72686 w 1598802"/>
                  <a:gd name="connsiteY19" fmla="*/ 492178 h 1667042"/>
                  <a:gd name="connsiteX20" fmla="*/ 154750 w 1598802"/>
                  <a:gd name="connsiteY20" fmla="*/ 533025 h 1667042"/>
                  <a:gd name="connsiteX21" fmla="*/ 356030 w 1598802"/>
                  <a:gd name="connsiteY21" fmla="*/ 852997 h 1667042"/>
                  <a:gd name="connsiteX22" fmla="*/ 224755 w 1598802"/>
                  <a:gd name="connsiteY22" fmla="*/ 263598 h 1667042"/>
                  <a:gd name="connsiteX23" fmla="*/ 279700 w 1598802"/>
                  <a:gd name="connsiteY23" fmla="*/ 123829 h 1667042"/>
                  <a:gd name="connsiteX24" fmla="*/ 426053 w 1598802"/>
                  <a:gd name="connsiteY24" fmla="*/ 211698 h 1667042"/>
                  <a:gd name="connsiteX25" fmla="*/ 589632 w 1598802"/>
                  <a:gd name="connsiteY25" fmla="*/ 787805 h 1667042"/>
                  <a:gd name="connsiteX26" fmla="*/ 614705 w 1598802"/>
                  <a:gd name="connsiteY26" fmla="*/ 108744 h 1667042"/>
                  <a:gd name="connsiteX27" fmla="*/ 723449 w 1598802"/>
                  <a:gd name="connsiteY27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50260 w 1598802"/>
                  <a:gd name="connsiteY2" fmla="*/ 781218 h 1667042"/>
                  <a:gd name="connsiteX3" fmla="*/ 1013838 w 1598802"/>
                  <a:gd name="connsiteY3" fmla="*/ 211697 h 1667042"/>
                  <a:gd name="connsiteX4" fmla="*/ 1147022 w 1598802"/>
                  <a:gd name="connsiteY4" fmla="*/ 134803 h 1667042"/>
                  <a:gd name="connsiteX5" fmla="*/ 1223916 w 1598802"/>
                  <a:gd name="connsiteY5" fmla="*/ 267987 h 1667042"/>
                  <a:gd name="connsiteX6" fmla="*/ 1073860 w 1598802"/>
                  <a:gd name="connsiteY6" fmla="*/ 804934 h 1667042"/>
                  <a:gd name="connsiteX7" fmla="*/ 1073071 w 1598802"/>
                  <a:gd name="connsiteY7" fmla="*/ 992190 h 1667042"/>
                  <a:gd name="connsiteX8" fmla="*/ 1180385 w 1598802"/>
                  <a:gd name="connsiteY8" fmla="*/ 1036117 h 1667042"/>
                  <a:gd name="connsiteX9" fmla="*/ 1397807 w 1598802"/>
                  <a:gd name="connsiteY9" fmla="*/ 900177 h 1667042"/>
                  <a:gd name="connsiteX10" fmla="*/ 1585557 w 1598802"/>
                  <a:gd name="connsiteY10" fmla="*/ 950952 h 1667042"/>
                  <a:gd name="connsiteX11" fmla="*/ 1510970 w 1598802"/>
                  <a:gd name="connsiteY11" fmla="*/ 1136320 h 1667042"/>
                  <a:gd name="connsiteX12" fmla="*/ 1139728 w 1598802"/>
                  <a:gd name="connsiteY12" fmla="*/ 1396532 h 1667042"/>
                  <a:gd name="connsiteX13" fmla="*/ 731622 w 1598802"/>
                  <a:gd name="connsiteY13" fmla="*/ 1667042 h 1667042"/>
                  <a:gd name="connsiteX14" fmla="*/ 688759 w 1598802"/>
                  <a:gd name="connsiteY14" fmla="*/ 1667042 h 1667042"/>
                  <a:gd name="connsiteX15" fmla="*/ 245847 w 1598802"/>
                  <a:gd name="connsiteY15" fmla="*/ 1224130 h 1667042"/>
                  <a:gd name="connsiteX16" fmla="*/ 245847 w 1598802"/>
                  <a:gd name="connsiteY16" fmla="*/ 1081255 h 1667042"/>
                  <a:gd name="connsiteX17" fmla="*/ 11123 w 1598802"/>
                  <a:gd name="connsiteY17" fmla="*/ 615948 h 1667042"/>
                  <a:gd name="connsiteX18" fmla="*/ 41475 w 1598802"/>
                  <a:gd name="connsiteY18" fmla="*/ 502673 h 1667042"/>
                  <a:gd name="connsiteX19" fmla="*/ 72686 w 1598802"/>
                  <a:gd name="connsiteY19" fmla="*/ 492178 h 1667042"/>
                  <a:gd name="connsiteX20" fmla="*/ 154750 w 1598802"/>
                  <a:gd name="connsiteY20" fmla="*/ 533025 h 1667042"/>
                  <a:gd name="connsiteX21" fmla="*/ 356030 w 1598802"/>
                  <a:gd name="connsiteY21" fmla="*/ 852997 h 1667042"/>
                  <a:gd name="connsiteX22" fmla="*/ 224755 w 1598802"/>
                  <a:gd name="connsiteY22" fmla="*/ 263598 h 1667042"/>
                  <a:gd name="connsiteX23" fmla="*/ 279700 w 1598802"/>
                  <a:gd name="connsiteY23" fmla="*/ 123829 h 1667042"/>
                  <a:gd name="connsiteX24" fmla="*/ 412883 w 1598802"/>
                  <a:gd name="connsiteY24" fmla="*/ 213894 h 1667042"/>
                  <a:gd name="connsiteX25" fmla="*/ 589632 w 1598802"/>
                  <a:gd name="connsiteY25" fmla="*/ 787805 h 1667042"/>
                  <a:gd name="connsiteX26" fmla="*/ 614705 w 1598802"/>
                  <a:gd name="connsiteY26" fmla="*/ 108744 h 1667042"/>
                  <a:gd name="connsiteX27" fmla="*/ 723449 w 1598802"/>
                  <a:gd name="connsiteY27" fmla="*/ 0 h 1667042"/>
                  <a:gd name="connsiteX0" fmla="*/ 723449 w 1598802"/>
                  <a:gd name="connsiteY0" fmla="*/ 2 h 1667044"/>
                  <a:gd name="connsiteX1" fmla="*/ 832193 w 1598802"/>
                  <a:gd name="connsiteY1" fmla="*/ 108746 h 1667044"/>
                  <a:gd name="connsiteX2" fmla="*/ 850260 w 1598802"/>
                  <a:gd name="connsiteY2" fmla="*/ 781220 h 1667044"/>
                  <a:gd name="connsiteX3" fmla="*/ 1013838 w 1598802"/>
                  <a:gd name="connsiteY3" fmla="*/ 211699 h 1667044"/>
                  <a:gd name="connsiteX4" fmla="*/ 1147022 w 1598802"/>
                  <a:gd name="connsiteY4" fmla="*/ 134805 h 1667044"/>
                  <a:gd name="connsiteX5" fmla="*/ 1223916 w 1598802"/>
                  <a:gd name="connsiteY5" fmla="*/ 267989 h 1667044"/>
                  <a:gd name="connsiteX6" fmla="*/ 1073860 w 1598802"/>
                  <a:gd name="connsiteY6" fmla="*/ 804936 h 1667044"/>
                  <a:gd name="connsiteX7" fmla="*/ 1073071 w 1598802"/>
                  <a:gd name="connsiteY7" fmla="*/ 992192 h 1667044"/>
                  <a:gd name="connsiteX8" fmla="*/ 1180385 w 1598802"/>
                  <a:gd name="connsiteY8" fmla="*/ 1036119 h 1667044"/>
                  <a:gd name="connsiteX9" fmla="*/ 1397807 w 1598802"/>
                  <a:gd name="connsiteY9" fmla="*/ 900179 h 1667044"/>
                  <a:gd name="connsiteX10" fmla="*/ 1585557 w 1598802"/>
                  <a:gd name="connsiteY10" fmla="*/ 950954 h 1667044"/>
                  <a:gd name="connsiteX11" fmla="*/ 1510970 w 1598802"/>
                  <a:gd name="connsiteY11" fmla="*/ 1136322 h 1667044"/>
                  <a:gd name="connsiteX12" fmla="*/ 1139728 w 1598802"/>
                  <a:gd name="connsiteY12" fmla="*/ 1396534 h 1667044"/>
                  <a:gd name="connsiteX13" fmla="*/ 731622 w 1598802"/>
                  <a:gd name="connsiteY13" fmla="*/ 1667044 h 1667044"/>
                  <a:gd name="connsiteX14" fmla="*/ 688759 w 1598802"/>
                  <a:gd name="connsiteY14" fmla="*/ 1667044 h 1667044"/>
                  <a:gd name="connsiteX15" fmla="*/ 245847 w 1598802"/>
                  <a:gd name="connsiteY15" fmla="*/ 1224132 h 1667044"/>
                  <a:gd name="connsiteX16" fmla="*/ 245847 w 1598802"/>
                  <a:gd name="connsiteY16" fmla="*/ 1081257 h 1667044"/>
                  <a:gd name="connsiteX17" fmla="*/ 11123 w 1598802"/>
                  <a:gd name="connsiteY17" fmla="*/ 615950 h 1667044"/>
                  <a:gd name="connsiteX18" fmla="*/ 41475 w 1598802"/>
                  <a:gd name="connsiteY18" fmla="*/ 502675 h 1667044"/>
                  <a:gd name="connsiteX19" fmla="*/ 72686 w 1598802"/>
                  <a:gd name="connsiteY19" fmla="*/ 492180 h 1667044"/>
                  <a:gd name="connsiteX20" fmla="*/ 154750 w 1598802"/>
                  <a:gd name="connsiteY20" fmla="*/ 533027 h 1667044"/>
                  <a:gd name="connsiteX21" fmla="*/ 356030 w 1598802"/>
                  <a:gd name="connsiteY21" fmla="*/ 852999 h 1667044"/>
                  <a:gd name="connsiteX22" fmla="*/ 224755 w 1598802"/>
                  <a:gd name="connsiteY22" fmla="*/ 263600 h 1667044"/>
                  <a:gd name="connsiteX23" fmla="*/ 279700 w 1598802"/>
                  <a:gd name="connsiteY23" fmla="*/ 123831 h 1667044"/>
                  <a:gd name="connsiteX24" fmla="*/ 412883 w 1598802"/>
                  <a:gd name="connsiteY24" fmla="*/ 213896 h 1667044"/>
                  <a:gd name="connsiteX25" fmla="*/ 589632 w 1598802"/>
                  <a:gd name="connsiteY25" fmla="*/ 787807 h 1667044"/>
                  <a:gd name="connsiteX26" fmla="*/ 623485 w 1598802"/>
                  <a:gd name="connsiteY26" fmla="*/ 110942 h 1667044"/>
                  <a:gd name="connsiteX27" fmla="*/ 723449 w 1598802"/>
                  <a:gd name="connsiteY27" fmla="*/ 2 h 1667044"/>
                  <a:gd name="connsiteX0" fmla="*/ 723449 w 1598802"/>
                  <a:gd name="connsiteY0" fmla="*/ 2 h 1667044"/>
                  <a:gd name="connsiteX1" fmla="*/ 814633 w 1598802"/>
                  <a:gd name="connsiteY1" fmla="*/ 113136 h 1667044"/>
                  <a:gd name="connsiteX2" fmla="*/ 850260 w 1598802"/>
                  <a:gd name="connsiteY2" fmla="*/ 781220 h 1667044"/>
                  <a:gd name="connsiteX3" fmla="*/ 1013838 w 1598802"/>
                  <a:gd name="connsiteY3" fmla="*/ 211699 h 1667044"/>
                  <a:gd name="connsiteX4" fmla="*/ 1147022 w 1598802"/>
                  <a:gd name="connsiteY4" fmla="*/ 134805 h 1667044"/>
                  <a:gd name="connsiteX5" fmla="*/ 1223916 w 1598802"/>
                  <a:gd name="connsiteY5" fmla="*/ 267989 h 1667044"/>
                  <a:gd name="connsiteX6" fmla="*/ 1073860 w 1598802"/>
                  <a:gd name="connsiteY6" fmla="*/ 804936 h 1667044"/>
                  <a:gd name="connsiteX7" fmla="*/ 1073071 w 1598802"/>
                  <a:gd name="connsiteY7" fmla="*/ 992192 h 1667044"/>
                  <a:gd name="connsiteX8" fmla="*/ 1180385 w 1598802"/>
                  <a:gd name="connsiteY8" fmla="*/ 1036119 h 1667044"/>
                  <a:gd name="connsiteX9" fmla="*/ 1397807 w 1598802"/>
                  <a:gd name="connsiteY9" fmla="*/ 900179 h 1667044"/>
                  <a:gd name="connsiteX10" fmla="*/ 1585557 w 1598802"/>
                  <a:gd name="connsiteY10" fmla="*/ 950954 h 1667044"/>
                  <a:gd name="connsiteX11" fmla="*/ 1510970 w 1598802"/>
                  <a:gd name="connsiteY11" fmla="*/ 1136322 h 1667044"/>
                  <a:gd name="connsiteX12" fmla="*/ 1139728 w 1598802"/>
                  <a:gd name="connsiteY12" fmla="*/ 1396534 h 1667044"/>
                  <a:gd name="connsiteX13" fmla="*/ 731622 w 1598802"/>
                  <a:gd name="connsiteY13" fmla="*/ 1667044 h 1667044"/>
                  <a:gd name="connsiteX14" fmla="*/ 688759 w 1598802"/>
                  <a:gd name="connsiteY14" fmla="*/ 1667044 h 1667044"/>
                  <a:gd name="connsiteX15" fmla="*/ 245847 w 1598802"/>
                  <a:gd name="connsiteY15" fmla="*/ 1224132 h 1667044"/>
                  <a:gd name="connsiteX16" fmla="*/ 245847 w 1598802"/>
                  <a:gd name="connsiteY16" fmla="*/ 1081257 h 1667044"/>
                  <a:gd name="connsiteX17" fmla="*/ 11123 w 1598802"/>
                  <a:gd name="connsiteY17" fmla="*/ 615950 h 1667044"/>
                  <a:gd name="connsiteX18" fmla="*/ 41475 w 1598802"/>
                  <a:gd name="connsiteY18" fmla="*/ 502675 h 1667044"/>
                  <a:gd name="connsiteX19" fmla="*/ 72686 w 1598802"/>
                  <a:gd name="connsiteY19" fmla="*/ 492180 h 1667044"/>
                  <a:gd name="connsiteX20" fmla="*/ 154750 w 1598802"/>
                  <a:gd name="connsiteY20" fmla="*/ 533027 h 1667044"/>
                  <a:gd name="connsiteX21" fmla="*/ 356030 w 1598802"/>
                  <a:gd name="connsiteY21" fmla="*/ 852999 h 1667044"/>
                  <a:gd name="connsiteX22" fmla="*/ 224755 w 1598802"/>
                  <a:gd name="connsiteY22" fmla="*/ 263600 h 1667044"/>
                  <a:gd name="connsiteX23" fmla="*/ 279700 w 1598802"/>
                  <a:gd name="connsiteY23" fmla="*/ 123831 h 1667044"/>
                  <a:gd name="connsiteX24" fmla="*/ 412883 w 1598802"/>
                  <a:gd name="connsiteY24" fmla="*/ 213896 h 1667044"/>
                  <a:gd name="connsiteX25" fmla="*/ 589632 w 1598802"/>
                  <a:gd name="connsiteY25" fmla="*/ 787807 h 1667044"/>
                  <a:gd name="connsiteX26" fmla="*/ 623485 w 1598802"/>
                  <a:gd name="connsiteY26" fmla="*/ 110942 h 1667044"/>
                  <a:gd name="connsiteX27" fmla="*/ 723449 w 1598802"/>
                  <a:gd name="connsiteY27" fmla="*/ 2 h 1667044"/>
                  <a:gd name="connsiteX0" fmla="*/ 723449 w 1598802"/>
                  <a:gd name="connsiteY0" fmla="*/ 2 h 1667044"/>
                  <a:gd name="connsiteX1" fmla="*/ 814633 w 1598802"/>
                  <a:gd name="connsiteY1" fmla="*/ 113136 h 1667044"/>
                  <a:gd name="connsiteX2" fmla="*/ 850260 w 1598802"/>
                  <a:gd name="connsiteY2" fmla="*/ 781220 h 1667044"/>
                  <a:gd name="connsiteX3" fmla="*/ 1013838 w 1598802"/>
                  <a:gd name="connsiteY3" fmla="*/ 211699 h 1667044"/>
                  <a:gd name="connsiteX4" fmla="*/ 1147022 w 1598802"/>
                  <a:gd name="connsiteY4" fmla="*/ 134805 h 1667044"/>
                  <a:gd name="connsiteX5" fmla="*/ 1223916 w 1598802"/>
                  <a:gd name="connsiteY5" fmla="*/ 267989 h 1667044"/>
                  <a:gd name="connsiteX6" fmla="*/ 1073860 w 1598802"/>
                  <a:gd name="connsiteY6" fmla="*/ 804936 h 1667044"/>
                  <a:gd name="connsiteX7" fmla="*/ 1073071 w 1598802"/>
                  <a:gd name="connsiteY7" fmla="*/ 992192 h 1667044"/>
                  <a:gd name="connsiteX8" fmla="*/ 1180385 w 1598802"/>
                  <a:gd name="connsiteY8" fmla="*/ 1036119 h 1667044"/>
                  <a:gd name="connsiteX9" fmla="*/ 1397807 w 1598802"/>
                  <a:gd name="connsiteY9" fmla="*/ 900179 h 1667044"/>
                  <a:gd name="connsiteX10" fmla="*/ 1585557 w 1598802"/>
                  <a:gd name="connsiteY10" fmla="*/ 950954 h 1667044"/>
                  <a:gd name="connsiteX11" fmla="*/ 1510970 w 1598802"/>
                  <a:gd name="connsiteY11" fmla="*/ 1136322 h 1667044"/>
                  <a:gd name="connsiteX12" fmla="*/ 1139728 w 1598802"/>
                  <a:gd name="connsiteY12" fmla="*/ 1396534 h 1667044"/>
                  <a:gd name="connsiteX13" fmla="*/ 731622 w 1598802"/>
                  <a:gd name="connsiteY13" fmla="*/ 1667044 h 1667044"/>
                  <a:gd name="connsiteX14" fmla="*/ 688759 w 1598802"/>
                  <a:gd name="connsiteY14" fmla="*/ 1667044 h 1667044"/>
                  <a:gd name="connsiteX15" fmla="*/ 245847 w 1598802"/>
                  <a:gd name="connsiteY15" fmla="*/ 1224132 h 1667044"/>
                  <a:gd name="connsiteX16" fmla="*/ 245847 w 1598802"/>
                  <a:gd name="connsiteY16" fmla="*/ 1081257 h 1667044"/>
                  <a:gd name="connsiteX17" fmla="*/ 11123 w 1598802"/>
                  <a:gd name="connsiteY17" fmla="*/ 615950 h 1667044"/>
                  <a:gd name="connsiteX18" fmla="*/ 41475 w 1598802"/>
                  <a:gd name="connsiteY18" fmla="*/ 502675 h 1667044"/>
                  <a:gd name="connsiteX19" fmla="*/ 72686 w 1598802"/>
                  <a:gd name="connsiteY19" fmla="*/ 492180 h 1667044"/>
                  <a:gd name="connsiteX20" fmla="*/ 154750 w 1598802"/>
                  <a:gd name="connsiteY20" fmla="*/ 533027 h 1667044"/>
                  <a:gd name="connsiteX21" fmla="*/ 356030 w 1598802"/>
                  <a:gd name="connsiteY21" fmla="*/ 852999 h 1667044"/>
                  <a:gd name="connsiteX22" fmla="*/ 224755 w 1598802"/>
                  <a:gd name="connsiteY22" fmla="*/ 263600 h 1667044"/>
                  <a:gd name="connsiteX23" fmla="*/ 279700 w 1598802"/>
                  <a:gd name="connsiteY23" fmla="*/ 123831 h 1667044"/>
                  <a:gd name="connsiteX24" fmla="*/ 412883 w 1598802"/>
                  <a:gd name="connsiteY24" fmla="*/ 213896 h 1667044"/>
                  <a:gd name="connsiteX25" fmla="*/ 589632 w 1598802"/>
                  <a:gd name="connsiteY25" fmla="*/ 787807 h 1667044"/>
                  <a:gd name="connsiteX26" fmla="*/ 623485 w 1598802"/>
                  <a:gd name="connsiteY26" fmla="*/ 110942 h 1667044"/>
                  <a:gd name="connsiteX27" fmla="*/ 723449 w 1598802"/>
                  <a:gd name="connsiteY27" fmla="*/ 2 h 1667044"/>
                  <a:gd name="connsiteX0" fmla="*/ 723449 w 1598802"/>
                  <a:gd name="connsiteY0" fmla="*/ 2 h 1667044"/>
                  <a:gd name="connsiteX1" fmla="*/ 814633 w 1598802"/>
                  <a:gd name="connsiteY1" fmla="*/ 113136 h 1667044"/>
                  <a:gd name="connsiteX2" fmla="*/ 850260 w 1598802"/>
                  <a:gd name="connsiteY2" fmla="*/ 781220 h 1667044"/>
                  <a:gd name="connsiteX3" fmla="*/ 1027007 w 1598802"/>
                  <a:gd name="connsiteY3" fmla="*/ 213894 h 1667044"/>
                  <a:gd name="connsiteX4" fmla="*/ 1147022 w 1598802"/>
                  <a:gd name="connsiteY4" fmla="*/ 134805 h 1667044"/>
                  <a:gd name="connsiteX5" fmla="*/ 1223916 w 1598802"/>
                  <a:gd name="connsiteY5" fmla="*/ 267989 h 1667044"/>
                  <a:gd name="connsiteX6" fmla="*/ 1073860 w 1598802"/>
                  <a:gd name="connsiteY6" fmla="*/ 804936 h 1667044"/>
                  <a:gd name="connsiteX7" fmla="*/ 1073071 w 1598802"/>
                  <a:gd name="connsiteY7" fmla="*/ 992192 h 1667044"/>
                  <a:gd name="connsiteX8" fmla="*/ 1180385 w 1598802"/>
                  <a:gd name="connsiteY8" fmla="*/ 1036119 h 1667044"/>
                  <a:gd name="connsiteX9" fmla="*/ 1397807 w 1598802"/>
                  <a:gd name="connsiteY9" fmla="*/ 900179 h 1667044"/>
                  <a:gd name="connsiteX10" fmla="*/ 1585557 w 1598802"/>
                  <a:gd name="connsiteY10" fmla="*/ 950954 h 1667044"/>
                  <a:gd name="connsiteX11" fmla="*/ 1510970 w 1598802"/>
                  <a:gd name="connsiteY11" fmla="*/ 1136322 h 1667044"/>
                  <a:gd name="connsiteX12" fmla="*/ 1139728 w 1598802"/>
                  <a:gd name="connsiteY12" fmla="*/ 1396534 h 1667044"/>
                  <a:gd name="connsiteX13" fmla="*/ 731622 w 1598802"/>
                  <a:gd name="connsiteY13" fmla="*/ 1667044 h 1667044"/>
                  <a:gd name="connsiteX14" fmla="*/ 688759 w 1598802"/>
                  <a:gd name="connsiteY14" fmla="*/ 1667044 h 1667044"/>
                  <a:gd name="connsiteX15" fmla="*/ 245847 w 1598802"/>
                  <a:gd name="connsiteY15" fmla="*/ 1224132 h 1667044"/>
                  <a:gd name="connsiteX16" fmla="*/ 245847 w 1598802"/>
                  <a:gd name="connsiteY16" fmla="*/ 1081257 h 1667044"/>
                  <a:gd name="connsiteX17" fmla="*/ 11123 w 1598802"/>
                  <a:gd name="connsiteY17" fmla="*/ 615950 h 1667044"/>
                  <a:gd name="connsiteX18" fmla="*/ 41475 w 1598802"/>
                  <a:gd name="connsiteY18" fmla="*/ 502675 h 1667044"/>
                  <a:gd name="connsiteX19" fmla="*/ 72686 w 1598802"/>
                  <a:gd name="connsiteY19" fmla="*/ 492180 h 1667044"/>
                  <a:gd name="connsiteX20" fmla="*/ 154750 w 1598802"/>
                  <a:gd name="connsiteY20" fmla="*/ 533027 h 1667044"/>
                  <a:gd name="connsiteX21" fmla="*/ 356030 w 1598802"/>
                  <a:gd name="connsiteY21" fmla="*/ 852999 h 1667044"/>
                  <a:gd name="connsiteX22" fmla="*/ 224755 w 1598802"/>
                  <a:gd name="connsiteY22" fmla="*/ 263600 h 1667044"/>
                  <a:gd name="connsiteX23" fmla="*/ 279700 w 1598802"/>
                  <a:gd name="connsiteY23" fmla="*/ 123831 h 1667044"/>
                  <a:gd name="connsiteX24" fmla="*/ 412883 w 1598802"/>
                  <a:gd name="connsiteY24" fmla="*/ 213896 h 1667044"/>
                  <a:gd name="connsiteX25" fmla="*/ 589632 w 1598802"/>
                  <a:gd name="connsiteY25" fmla="*/ 787807 h 1667044"/>
                  <a:gd name="connsiteX26" fmla="*/ 623485 w 1598802"/>
                  <a:gd name="connsiteY26" fmla="*/ 110942 h 1667044"/>
                  <a:gd name="connsiteX27" fmla="*/ 723449 w 1598802"/>
                  <a:gd name="connsiteY27" fmla="*/ 2 h 1667044"/>
                  <a:gd name="connsiteX0" fmla="*/ 723449 w 1598802"/>
                  <a:gd name="connsiteY0" fmla="*/ 2 h 1667044"/>
                  <a:gd name="connsiteX1" fmla="*/ 814633 w 1598802"/>
                  <a:gd name="connsiteY1" fmla="*/ 113136 h 1667044"/>
                  <a:gd name="connsiteX2" fmla="*/ 850260 w 1598802"/>
                  <a:gd name="connsiteY2" fmla="*/ 781220 h 1667044"/>
                  <a:gd name="connsiteX3" fmla="*/ 1027007 w 1598802"/>
                  <a:gd name="connsiteY3" fmla="*/ 213894 h 1667044"/>
                  <a:gd name="connsiteX4" fmla="*/ 1147022 w 1598802"/>
                  <a:gd name="connsiteY4" fmla="*/ 134805 h 1667044"/>
                  <a:gd name="connsiteX5" fmla="*/ 1206356 w 1598802"/>
                  <a:gd name="connsiteY5" fmla="*/ 267989 h 1667044"/>
                  <a:gd name="connsiteX6" fmla="*/ 1073860 w 1598802"/>
                  <a:gd name="connsiteY6" fmla="*/ 804936 h 1667044"/>
                  <a:gd name="connsiteX7" fmla="*/ 1073071 w 1598802"/>
                  <a:gd name="connsiteY7" fmla="*/ 992192 h 1667044"/>
                  <a:gd name="connsiteX8" fmla="*/ 1180385 w 1598802"/>
                  <a:gd name="connsiteY8" fmla="*/ 1036119 h 1667044"/>
                  <a:gd name="connsiteX9" fmla="*/ 1397807 w 1598802"/>
                  <a:gd name="connsiteY9" fmla="*/ 900179 h 1667044"/>
                  <a:gd name="connsiteX10" fmla="*/ 1585557 w 1598802"/>
                  <a:gd name="connsiteY10" fmla="*/ 950954 h 1667044"/>
                  <a:gd name="connsiteX11" fmla="*/ 1510970 w 1598802"/>
                  <a:gd name="connsiteY11" fmla="*/ 1136322 h 1667044"/>
                  <a:gd name="connsiteX12" fmla="*/ 1139728 w 1598802"/>
                  <a:gd name="connsiteY12" fmla="*/ 1396534 h 1667044"/>
                  <a:gd name="connsiteX13" fmla="*/ 731622 w 1598802"/>
                  <a:gd name="connsiteY13" fmla="*/ 1667044 h 1667044"/>
                  <a:gd name="connsiteX14" fmla="*/ 688759 w 1598802"/>
                  <a:gd name="connsiteY14" fmla="*/ 1667044 h 1667044"/>
                  <a:gd name="connsiteX15" fmla="*/ 245847 w 1598802"/>
                  <a:gd name="connsiteY15" fmla="*/ 1224132 h 1667044"/>
                  <a:gd name="connsiteX16" fmla="*/ 245847 w 1598802"/>
                  <a:gd name="connsiteY16" fmla="*/ 1081257 h 1667044"/>
                  <a:gd name="connsiteX17" fmla="*/ 11123 w 1598802"/>
                  <a:gd name="connsiteY17" fmla="*/ 615950 h 1667044"/>
                  <a:gd name="connsiteX18" fmla="*/ 41475 w 1598802"/>
                  <a:gd name="connsiteY18" fmla="*/ 502675 h 1667044"/>
                  <a:gd name="connsiteX19" fmla="*/ 72686 w 1598802"/>
                  <a:gd name="connsiteY19" fmla="*/ 492180 h 1667044"/>
                  <a:gd name="connsiteX20" fmla="*/ 154750 w 1598802"/>
                  <a:gd name="connsiteY20" fmla="*/ 533027 h 1667044"/>
                  <a:gd name="connsiteX21" fmla="*/ 356030 w 1598802"/>
                  <a:gd name="connsiteY21" fmla="*/ 852999 h 1667044"/>
                  <a:gd name="connsiteX22" fmla="*/ 224755 w 1598802"/>
                  <a:gd name="connsiteY22" fmla="*/ 263600 h 1667044"/>
                  <a:gd name="connsiteX23" fmla="*/ 279700 w 1598802"/>
                  <a:gd name="connsiteY23" fmla="*/ 123831 h 1667044"/>
                  <a:gd name="connsiteX24" fmla="*/ 412883 w 1598802"/>
                  <a:gd name="connsiteY24" fmla="*/ 213896 h 1667044"/>
                  <a:gd name="connsiteX25" fmla="*/ 589632 w 1598802"/>
                  <a:gd name="connsiteY25" fmla="*/ 787807 h 1667044"/>
                  <a:gd name="connsiteX26" fmla="*/ 623485 w 1598802"/>
                  <a:gd name="connsiteY26" fmla="*/ 110942 h 1667044"/>
                  <a:gd name="connsiteX27" fmla="*/ 723449 w 1598802"/>
                  <a:gd name="connsiteY27" fmla="*/ 2 h 1667044"/>
                  <a:gd name="connsiteX0" fmla="*/ 723449 w 1598802"/>
                  <a:gd name="connsiteY0" fmla="*/ 2 h 1667044"/>
                  <a:gd name="connsiteX1" fmla="*/ 814633 w 1598802"/>
                  <a:gd name="connsiteY1" fmla="*/ 113136 h 1667044"/>
                  <a:gd name="connsiteX2" fmla="*/ 850260 w 1598802"/>
                  <a:gd name="connsiteY2" fmla="*/ 781220 h 1667044"/>
                  <a:gd name="connsiteX3" fmla="*/ 1027007 w 1598802"/>
                  <a:gd name="connsiteY3" fmla="*/ 213894 h 1667044"/>
                  <a:gd name="connsiteX4" fmla="*/ 1147022 w 1598802"/>
                  <a:gd name="connsiteY4" fmla="*/ 134805 h 1667044"/>
                  <a:gd name="connsiteX5" fmla="*/ 1206356 w 1598802"/>
                  <a:gd name="connsiteY5" fmla="*/ 267989 h 1667044"/>
                  <a:gd name="connsiteX6" fmla="*/ 1073860 w 1598802"/>
                  <a:gd name="connsiteY6" fmla="*/ 804936 h 1667044"/>
                  <a:gd name="connsiteX7" fmla="*/ 1073071 w 1598802"/>
                  <a:gd name="connsiteY7" fmla="*/ 992192 h 1667044"/>
                  <a:gd name="connsiteX8" fmla="*/ 1180385 w 1598802"/>
                  <a:gd name="connsiteY8" fmla="*/ 1036119 h 1667044"/>
                  <a:gd name="connsiteX9" fmla="*/ 1397807 w 1598802"/>
                  <a:gd name="connsiteY9" fmla="*/ 900179 h 1667044"/>
                  <a:gd name="connsiteX10" fmla="*/ 1585557 w 1598802"/>
                  <a:gd name="connsiteY10" fmla="*/ 950954 h 1667044"/>
                  <a:gd name="connsiteX11" fmla="*/ 1510970 w 1598802"/>
                  <a:gd name="connsiteY11" fmla="*/ 1136322 h 1667044"/>
                  <a:gd name="connsiteX12" fmla="*/ 1139728 w 1598802"/>
                  <a:gd name="connsiteY12" fmla="*/ 1396534 h 1667044"/>
                  <a:gd name="connsiteX13" fmla="*/ 731622 w 1598802"/>
                  <a:gd name="connsiteY13" fmla="*/ 1667044 h 1667044"/>
                  <a:gd name="connsiteX14" fmla="*/ 688759 w 1598802"/>
                  <a:gd name="connsiteY14" fmla="*/ 1667044 h 1667044"/>
                  <a:gd name="connsiteX15" fmla="*/ 245847 w 1598802"/>
                  <a:gd name="connsiteY15" fmla="*/ 1224132 h 1667044"/>
                  <a:gd name="connsiteX16" fmla="*/ 245847 w 1598802"/>
                  <a:gd name="connsiteY16" fmla="*/ 1081257 h 1667044"/>
                  <a:gd name="connsiteX17" fmla="*/ 11123 w 1598802"/>
                  <a:gd name="connsiteY17" fmla="*/ 615950 h 1667044"/>
                  <a:gd name="connsiteX18" fmla="*/ 41475 w 1598802"/>
                  <a:gd name="connsiteY18" fmla="*/ 502675 h 1667044"/>
                  <a:gd name="connsiteX19" fmla="*/ 72686 w 1598802"/>
                  <a:gd name="connsiteY19" fmla="*/ 492180 h 1667044"/>
                  <a:gd name="connsiteX20" fmla="*/ 154750 w 1598802"/>
                  <a:gd name="connsiteY20" fmla="*/ 533027 h 1667044"/>
                  <a:gd name="connsiteX21" fmla="*/ 356030 w 1598802"/>
                  <a:gd name="connsiteY21" fmla="*/ 852999 h 1667044"/>
                  <a:gd name="connsiteX22" fmla="*/ 224755 w 1598802"/>
                  <a:gd name="connsiteY22" fmla="*/ 263600 h 1667044"/>
                  <a:gd name="connsiteX23" fmla="*/ 279700 w 1598802"/>
                  <a:gd name="connsiteY23" fmla="*/ 123831 h 1667044"/>
                  <a:gd name="connsiteX24" fmla="*/ 412883 w 1598802"/>
                  <a:gd name="connsiteY24" fmla="*/ 213896 h 1667044"/>
                  <a:gd name="connsiteX25" fmla="*/ 589632 w 1598802"/>
                  <a:gd name="connsiteY25" fmla="*/ 787807 h 1667044"/>
                  <a:gd name="connsiteX26" fmla="*/ 623485 w 1598802"/>
                  <a:gd name="connsiteY26" fmla="*/ 110942 h 1667044"/>
                  <a:gd name="connsiteX27" fmla="*/ 723449 w 1598802"/>
                  <a:gd name="connsiteY27" fmla="*/ 2 h 1667044"/>
                  <a:gd name="connsiteX0" fmla="*/ 723449 w 1598802"/>
                  <a:gd name="connsiteY0" fmla="*/ 2 h 1667044"/>
                  <a:gd name="connsiteX1" fmla="*/ 814633 w 1598802"/>
                  <a:gd name="connsiteY1" fmla="*/ 113136 h 1667044"/>
                  <a:gd name="connsiteX2" fmla="*/ 850260 w 1598802"/>
                  <a:gd name="connsiteY2" fmla="*/ 781220 h 1667044"/>
                  <a:gd name="connsiteX3" fmla="*/ 1027007 w 1598802"/>
                  <a:gd name="connsiteY3" fmla="*/ 213894 h 1667044"/>
                  <a:gd name="connsiteX4" fmla="*/ 1147022 w 1598802"/>
                  <a:gd name="connsiteY4" fmla="*/ 134805 h 1667044"/>
                  <a:gd name="connsiteX5" fmla="*/ 1206356 w 1598802"/>
                  <a:gd name="connsiteY5" fmla="*/ 267989 h 1667044"/>
                  <a:gd name="connsiteX6" fmla="*/ 1073860 w 1598802"/>
                  <a:gd name="connsiteY6" fmla="*/ 804936 h 1667044"/>
                  <a:gd name="connsiteX7" fmla="*/ 1073071 w 1598802"/>
                  <a:gd name="connsiteY7" fmla="*/ 992192 h 1667044"/>
                  <a:gd name="connsiteX8" fmla="*/ 1180385 w 1598802"/>
                  <a:gd name="connsiteY8" fmla="*/ 1036119 h 1667044"/>
                  <a:gd name="connsiteX9" fmla="*/ 1397807 w 1598802"/>
                  <a:gd name="connsiteY9" fmla="*/ 900179 h 1667044"/>
                  <a:gd name="connsiteX10" fmla="*/ 1585557 w 1598802"/>
                  <a:gd name="connsiteY10" fmla="*/ 950954 h 1667044"/>
                  <a:gd name="connsiteX11" fmla="*/ 1510970 w 1598802"/>
                  <a:gd name="connsiteY11" fmla="*/ 1136322 h 1667044"/>
                  <a:gd name="connsiteX12" fmla="*/ 1139728 w 1598802"/>
                  <a:gd name="connsiteY12" fmla="*/ 1396534 h 1667044"/>
                  <a:gd name="connsiteX13" fmla="*/ 731622 w 1598802"/>
                  <a:gd name="connsiteY13" fmla="*/ 1667044 h 1667044"/>
                  <a:gd name="connsiteX14" fmla="*/ 688759 w 1598802"/>
                  <a:gd name="connsiteY14" fmla="*/ 1667044 h 1667044"/>
                  <a:gd name="connsiteX15" fmla="*/ 245847 w 1598802"/>
                  <a:gd name="connsiteY15" fmla="*/ 1224132 h 1667044"/>
                  <a:gd name="connsiteX16" fmla="*/ 245847 w 1598802"/>
                  <a:gd name="connsiteY16" fmla="*/ 1081257 h 1667044"/>
                  <a:gd name="connsiteX17" fmla="*/ 11123 w 1598802"/>
                  <a:gd name="connsiteY17" fmla="*/ 615950 h 1667044"/>
                  <a:gd name="connsiteX18" fmla="*/ 41475 w 1598802"/>
                  <a:gd name="connsiteY18" fmla="*/ 502675 h 1667044"/>
                  <a:gd name="connsiteX19" fmla="*/ 72686 w 1598802"/>
                  <a:gd name="connsiteY19" fmla="*/ 492180 h 1667044"/>
                  <a:gd name="connsiteX20" fmla="*/ 154750 w 1598802"/>
                  <a:gd name="connsiteY20" fmla="*/ 533027 h 1667044"/>
                  <a:gd name="connsiteX21" fmla="*/ 356030 w 1598802"/>
                  <a:gd name="connsiteY21" fmla="*/ 852999 h 1667044"/>
                  <a:gd name="connsiteX22" fmla="*/ 224755 w 1598802"/>
                  <a:gd name="connsiteY22" fmla="*/ 263600 h 1667044"/>
                  <a:gd name="connsiteX23" fmla="*/ 279700 w 1598802"/>
                  <a:gd name="connsiteY23" fmla="*/ 123831 h 1667044"/>
                  <a:gd name="connsiteX24" fmla="*/ 412883 w 1598802"/>
                  <a:gd name="connsiteY24" fmla="*/ 213896 h 1667044"/>
                  <a:gd name="connsiteX25" fmla="*/ 589632 w 1598802"/>
                  <a:gd name="connsiteY25" fmla="*/ 787807 h 1667044"/>
                  <a:gd name="connsiteX26" fmla="*/ 623485 w 1598802"/>
                  <a:gd name="connsiteY26" fmla="*/ 110942 h 1667044"/>
                  <a:gd name="connsiteX27" fmla="*/ 723449 w 1598802"/>
                  <a:gd name="connsiteY27" fmla="*/ 2 h 1667044"/>
                  <a:gd name="connsiteX0" fmla="*/ 714669 w 1598802"/>
                  <a:gd name="connsiteY0" fmla="*/ 2 h 1667044"/>
                  <a:gd name="connsiteX1" fmla="*/ 814633 w 1598802"/>
                  <a:gd name="connsiteY1" fmla="*/ 113136 h 1667044"/>
                  <a:gd name="connsiteX2" fmla="*/ 850260 w 1598802"/>
                  <a:gd name="connsiteY2" fmla="*/ 781220 h 1667044"/>
                  <a:gd name="connsiteX3" fmla="*/ 1027007 w 1598802"/>
                  <a:gd name="connsiteY3" fmla="*/ 213894 h 1667044"/>
                  <a:gd name="connsiteX4" fmla="*/ 1147022 w 1598802"/>
                  <a:gd name="connsiteY4" fmla="*/ 134805 h 1667044"/>
                  <a:gd name="connsiteX5" fmla="*/ 1206356 w 1598802"/>
                  <a:gd name="connsiteY5" fmla="*/ 267989 h 1667044"/>
                  <a:gd name="connsiteX6" fmla="*/ 1073860 w 1598802"/>
                  <a:gd name="connsiteY6" fmla="*/ 804936 h 1667044"/>
                  <a:gd name="connsiteX7" fmla="*/ 1073071 w 1598802"/>
                  <a:gd name="connsiteY7" fmla="*/ 992192 h 1667044"/>
                  <a:gd name="connsiteX8" fmla="*/ 1180385 w 1598802"/>
                  <a:gd name="connsiteY8" fmla="*/ 1036119 h 1667044"/>
                  <a:gd name="connsiteX9" fmla="*/ 1397807 w 1598802"/>
                  <a:gd name="connsiteY9" fmla="*/ 900179 h 1667044"/>
                  <a:gd name="connsiteX10" fmla="*/ 1585557 w 1598802"/>
                  <a:gd name="connsiteY10" fmla="*/ 950954 h 1667044"/>
                  <a:gd name="connsiteX11" fmla="*/ 1510970 w 1598802"/>
                  <a:gd name="connsiteY11" fmla="*/ 1136322 h 1667044"/>
                  <a:gd name="connsiteX12" fmla="*/ 1139728 w 1598802"/>
                  <a:gd name="connsiteY12" fmla="*/ 1396534 h 1667044"/>
                  <a:gd name="connsiteX13" fmla="*/ 731622 w 1598802"/>
                  <a:gd name="connsiteY13" fmla="*/ 1667044 h 1667044"/>
                  <a:gd name="connsiteX14" fmla="*/ 688759 w 1598802"/>
                  <a:gd name="connsiteY14" fmla="*/ 1667044 h 1667044"/>
                  <a:gd name="connsiteX15" fmla="*/ 245847 w 1598802"/>
                  <a:gd name="connsiteY15" fmla="*/ 1224132 h 1667044"/>
                  <a:gd name="connsiteX16" fmla="*/ 245847 w 1598802"/>
                  <a:gd name="connsiteY16" fmla="*/ 1081257 h 1667044"/>
                  <a:gd name="connsiteX17" fmla="*/ 11123 w 1598802"/>
                  <a:gd name="connsiteY17" fmla="*/ 615950 h 1667044"/>
                  <a:gd name="connsiteX18" fmla="*/ 41475 w 1598802"/>
                  <a:gd name="connsiteY18" fmla="*/ 502675 h 1667044"/>
                  <a:gd name="connsiteX19" fmla="*/ 72686 w 1598802"/>
                  <a:gd name="connsiteY19" fmla="*/ 492180 h 1667044"/>
                  <a:gd name="connsiteX20" fmla="*/ 154750 w 1598802"/>
                  <a:gd name="connsiteY20" fmla="*/ 533027 h 1667044"/>
                  <a:gd name="connsiteX21" fmla="*/ 356030 w 1598802"/>
                  <a:gd name="connsiteY21" fmla="*/ 852999 h 1667044"/>
                  <a:gd name="connsiteX22" fmla="*/ 224755 w 1598802"/>
                  <a:gd name="connsiteY22" fmla="*/ 263600 h 1667044"/>
                  <a:gd name="connsiteX23" fmla="*/ 279700 w 1598802"/>
                  <a:gd name="connsiteY23" fmla="*/ 123831 h 1667044"/>
                  <a:gd name="connsiteX24" fmla="*/ 412883 w 1598802"/>
                  <a:gd name="connsiteY24" fmla="*/ 213896 h 1667044"/>
                  <a:gd name="connsiteX25" fmla="*/ 589632 w 1598802"/>
                  <a:gd name="connsiteY25" fmla="*/ 787807 h 1667044"/>
                  <a:gd name="connsiteX26" fmla="*/ 623485 w 1598802"/>
                  <a:gd name="connsiteY26" fmla="*/ 110942 h 1667044"/>
                  <a:gd name="connsiteX27" fmla="*/ 714669 w 1598802"/>
                  <a:gd name="connsiteY27" fmla="*/ 2 h 1667044"/>
                  <a:gd name="connsiteX0" fmla="*/ 714669 w 1598802"/>
                  <a:gd name="connsiteY0" fmla="*/ 2 h 1667044"/>
                  <a:gd name="connsiteX1" fmla="*/ 814633 w 1598802"/>
                  <a:gd name="connsiteY1" fmla="*/ 113136 h 1667044"/>
                  <a:gd name="connsiteX2" fmla="*/ 850260 w 1598802"/>
                  <a:gd name="connsiteY2" fmla="*/ 781220 h 1667044"/>
                  <a:gd name="connsiteX3" fmla="*/ 1027007 w 1598802"/>
                  <a:gd name="connsiteY3" fmla="*/ 213894 h 1667044"/>
                  <a:gd name="connsiteX4" fmla="*/ 1147022 w 1598802"/>
                  <a:gd name="connsiteY4" fmla="*/ 134805 h 1667044"/>
                  <a:gd name="connsiteX5" fmla="*/ 1206356 w 1598802"/>
                  <a:gd name="connsiteY5" fmla="*/ 267989 h 1667044"/>
                  <a:gd name="connsiteX6" fmla="*/ 1073860 w 1598802"/>
                  <a:gd name="connsiteY6" fmla="*/ 804936 h 1667044"/>
                  <a:gd name="connsiteX7" fmla="*/ 1073071 w 1598802"/>
                  <a:gd name="connsiteY7" fmla="*/ 992192 h 1667044"/>
                  <a:gd name="connsiteX8" fmla="*/ 1180385 w 1598802"/>
                  <a:gd name="connsiteY8" fmla="*/ 1036119 h 1667044"/>
                  <a:gd name="connsiteX9" fmla="*/ 1397807 w 1598802"/>
                  <a:gd name="connsiteY9" fmla="*/ 900179 h 1667044"/>
                  <a:gd name="connsiteX10" fmla="*/ 1585557 w 1598802"/>
                  <a:gd name="connsiteY10" fmla="*/ 950954 h 1667044"/>
                  <a:gd name="connsiteX11" fmla="*/ 1510970 w 1598802"/>
                  <a:gd name="connsiteY11" fmla="*/ 1136322 h 1667044"/>
                  <a:gd name="connsiteX12" fmla="*/ 1139728 w 1598802"/>
                  <a:gd name="connsiteY12" fmla="*/ 1396534 h 1667044"/>
                  <a:gd name="connsiteX13" fmla="*/ 731622 w 1598802"/>
                  <a:gd name="connsiteY13" fmla="*/ 1667044 h 1667044"/>
                  <a:gd name="connsiteX14" fmla="*/ 688759 w 1598802"/>
                  <a:gd name="connsiteY14" fmla="*/ 1667044 h 1667044"/>
                  <a:gd name="connsiteX15" fmla="*/ 245847 w 1598802"/>
                  <a:gd name="connsiteY15" fmla="*/ 1224132 h 1667044"/>
                  <a:gd name="connsiteX16" fmla="*/ 245847 w 1598802"/>
                  <a:gd name="connsiteY16" fmla="*/ 1081257 h 1667044"/>
                  <a:gd name="connsiteX17" fmla="*/ 11123 w 1598802"/>
                  <a:gd name="connsiteY17" fmla="*/ 615950 h 1667044"/>
                  <a:gd name="connsiteX18" fmla="*/ 41475 w 1598802"/>
                  <a:gd name="connsiteY18" fmla="*/ 502675 h 1667044"/>
                  <a:gd name="connsiteX19" fmla="*/ 72686 w 1598802"/>
                  <a:gd name="connsiteY19" fmla="*/ 492180 h 1667044"/>
                  <a:gd name="connsiteX20" fmla="*/ 154750 w 1598802"/>
                  <a:gd name="connsiteY20" fmla="*/ 533027 h 1667044"/>
                  <a:gd name="connsiteX21" fmla="*/ 356030 w 1598802"/>
                  <a:gd name="connsiteY21" fmla="*/ 852999 h 1667044"/>
                  <a:gd name="connsiteX22" fmla="*/ 224755 w 1598802"/>
                  <a:gd name="connsiteY22" fmla="*/ 263600 h 1667044"/>
                  <a:gd name="connsiteX23" fmla="*/ 270921 w 1598802"/>
                  <a:gd name="connsiteY23" fmla="*/ 126026 h 1667044"/>
                  <a:gd name="connsiteX24" fmla="*/ 412883 w 1598802"/>
                  <a:gd name="connsiteY24" fmla="*/ 213896 h 1667044"/>
                  <a:gd name="connsiteX25" fmla="*/ 589632 w 1598802"/>
                  <a:gd name="connsiteY25" fmla="*/ 787807 h 1667044"/>
                  <a:gd name="connsiteX26" fmla="*/ 623485 w 1598802"/>
                  <a:gd name="connsiteY26" fmla="*/ 110942 h 1667044"/>
                  <a:gd name="connsiteX27" fmla="*/ 714669 w 1598802"/>
                  <a:gd name="connsiteY27" fmla="*/ 2 h 1667044"/>
                  <a:gd name="connsiteX0" fmla="*/ 714669 w 1598802"/>
                  <a:gd name="connsiteY0" fmla="*/ 2 h 1667044"/>
                  <a:gd name="connsiteX1" fmla="*/ 814633 w 1598802"/>
                  <a:gd name="connsiteY1" fmla="*/ 113136 h 1667044"/>
                  <a:gd name="connsiteX2" fmla="*/ 850260 w 1598802"/>
                  <a:gd name="connsiteY2" fmla="*/ 781220 h 1667044"/>
                  <a:gd name="connsiteX3" fmla="*/ 1027007 w 1598802"/>
                  <a:gd name="connsiteY3" fmla="*/ 213894 h 1667044"/>
                  <a:gd name="connsiteX4" fmla="*/ 1147022 w 1598802"/>
                  <a:gd name="connsiteY4" fmla="*/ 134805 h 1667044"/>
                  <a:gd name="connsiteX5" fmla="*/ 1206356 w 1598802"/>
                  <a:gd name="connsiteY5" fmla="*/ 267989 h 1667044"/>
                  <a:gd name="connsiteX6" fmla="*/ 1073860 w 1598802"/>
                  <a:gd name="connsiteY6" fmla="*/ 804936 h 1667044"/>
                  <a:gd name="connsiteX7" fmla="*/ 1073071 w 1598802"/>
                  <a:gd name="connsiteY7" fmla="*/ 992192 h 1667044"/>
                  <a:gd name="connsiteX8" fmla="*/ 1180385 w 1598802"/>
                  <a:gd name="connsiteY8" fmla="*/ 1036119 h 1667044"/>
                  <a:gd name="connsiteX9" fmla="*/ 1397807 w 1598802"/>
                  <a:gd name="connsiteY9" fmla="*/ 900179 h 1667044"/>
                  <a:gd name="connsiteX10" fmla="*/ 1585557 w 1598802"/>
                  <a:gd name="connsiteY10" fmla="*/ 950954 h 1667044"/>
                  <a:gd name="connsiteX11" fmla="*/ 1510970 w 1598802"/>
                  <a:gd name="connsiteY11" fmla="*/ 1136322 h 1667044"/>
                  <a:gd name="connsiteX12" fmla="*/ 1139728 w 1598802"/>
                  <a:gd name="connsiteY12" fmla="*/ 1396534 h 1667044"/>
                  <a:gd name="connsiteX13" fmla="*/ 731622 w 1598802"/>
                  <a:gd name="connsiteY13" fmla="*/ 1667044 h 1667044"/>
                  <a:gd name="connsiteX14" fmla="*/ 688759 w 1598802"/>
                  <a:gd name="connsiteY14" fmla="*/ 1667044 h 1667044"/>
                  <a:gd name="connsiteX15" fmla="*/ 245847 w 1598802"/>
                  <a:gd name="connsiteY15" fmla="*/ 1224132 h 1667044"/>
                  <a:gd name="connsiteX16" fmla="*/ 245847 w 1598802"/>
                  <a:gd name="connsiteY16" fmla="*/ 1081257 h 1667044"/>
                  <a:gd name="connsiteX17" fmla="*/ 11123 w 1598802"/>
                  <a:gd name="connsiteY17" fmla="*/ 615950 h 1667044"/>
                  <a:gd name="connsiteX18" fmla="*/ 41475 w 1598802"/>
                  <a:gd name="connsiteY18" fmla="*/ 502675 h 1667044"/>
                  <a:gd name="connsiteX19" fmla="*/ 72686 w 1598802"/>
                  <a:gd name="connsiteY19" fmla="*/ 492180 h 1667044"/>
                  <a:gd name="connsiteX20" fmla="*/ 154750 w 1598802"/>
                  <a:gd name="connsiteY20" fmla="*/ 533027 h 1667044"/>
                  <a:gd name="connsiteX21" fmla="*/ 356030 w 1598802"/>
                  <a:gd name="connsiteY21" fmla="*/ 852999 h 1667044"/>
                  <a:gd name="connsiteX22" fmla="*/ 224755 w 1598802"/>
                  <a:gd name="connsiteY22" fmla="*/ 263600 h 1667044"/>
                  <a:gd name="connsiteX23" fmla="*/ 270921 w 1598802"/>
                  <a:gd name="connsiteY23" fmla="*/ 126026 h 1667044"/>
                  <a:gd name="connsiteX24" fmla="*/ 412883 w 1598802"/>
                  <a:gd name="connsiteY24" fmla="*/ 213896 h 1667044"/>
                  <a:gd name="connsiteX25" fmla="*/ 589632 w 1598802"/>
                  <a:gd name="connsiteY25" fmla="*/ 787807 h 1667044"/>
                  <a:gd name="connsiteX26" fmla="*/ 623485 w 1598802"/>
                  <a:gd name="connsiteY26" fmla="*/ 110942 h 1667044"/>
                  <a:gd name="connsiteX27" fmla="*/ 714669 w 1598802"/>
                  <a:gd name="connsiteY27" fmla="*/ 2 h 1667044"/>
                  <a:gd name="connsiteX0" fmla="*/ 711834 w 1595967"/>
                  <a:gd name="connsiteY0" fmla="*/ 2 h 1667044"/>
                  <a:gd name="connsiteX1" fmla="*/ 811798 w 1595967"/>
                  <a:gd name="connsiteY1" fmla="*/ 113136 h 1667044"/>
                  <a:gd name="connsiteX2" fmla="*/ 847425 w 1595967"/>
                  <a:gd name="connsiteY2" fmla="*/ 781220 h 1667044"/>
                  <a:gd name="connsiteX3" fmla="*/ 1024172 w 1595967"/>
                  <a:gd name="connsiteY3" fmla="*/ 213894 h 1667044"/>
                  <a:gd name="connsiteX4" fmla="*/ 1144187 w 1595967"/>
                  <a:gd name="connsiteY4" fmla="*/ 134805 h 1667044"/>
                  <a:gd name="connsiteX5" fmla="*/ 1203521 w 1595967"/>
                  <a:gd name="connsiteY5" fmla="*/ 267989 h 1667044"/>
                  <a:gd name="connsiteX6" fmla="*/ 1071025 w 1595967"/>
                  <a:gd name="connsiteY6" fmla="*/ 804936 h 1667044"/>
                  <a:gd name="connsiteX7" fmla="*/ 1070236 w 1595967"/>
                  <a:gd name="connsiteY7" fmla="*/ 992192 h 1667044"/>
                  <a:gd name="connsiteX8" fmla="*/ 1177550 w 1595967"/>
                  <a:gd name="connsiteY8" fmla="*/ 1036119 h 1667044"/>
                  <a:gd name="connsiteX9" fmla="*/ 1394972 w 1595967"/>
                  <a:gd name="connsiteY9" fmla="*/ 900179 h 1667044"/>
                  <a:gd name="connsiteX10" fmla="*/ 1582722 w 1595967"/>
                  <a:gd name="connsiteY10" fmla="*/ 950954 h 1667044"/>
                  <a:gd name="connsiteX11" fmla="*/ 1508135 w 1595967"/>
                  <a:gd name="connsiteY11" fmla="*/ 1136322 h 1667044"/>
                  <a:gd name="connsiteX12" fmla="*/ 1136893 w 1595967"/>
                  <a:gd name="connsiteY12" fmla="*/ 1396534 h 1667044"/>
                  <a:gd name="connsiteX13" fmla="*/ 728787 w 1595967"/>
                  <a:gd name="connsiteY13" fmla="*/ 1667044 h 1667044"/>
                  <a:gd name="connsiteX14" fmla="*/ 685924 w 1595967"/>
                  <a:gd name="connsiteY14" fmla="*/ 1667044 h 1667044"/>
                  <a:gd name="connsiteX15" fmla="*/ 243012 w 1595967"/>
                  <a:gd name="connsiteY15" fmla="*/ 1224132 h 1667044"/>
                  <a:gd name="connsiteX16" fmla="*/ 243012 w 1595967"/>
                  <a:gd name="connsiteY16" fmla="*/ 1081257 h 1667044"/>
                  <a:gd name="connsiteX17" fmla="*/ 8288 w 1595967"/>
                  <a:gd name="connsiteY17" fmla="*/ 615950 h 1667044"/>
                  <a:gd name="connsiteX18" fmla="*/ 38640 w 1595967"/>
                  <a:gd name="connsiteY18" fmla="*/ 502675 h 1667044"/>
                  <a:gd name="connsiteX19" fmla="*/ 151915 w 1595967"/>
                  <a:gd name="connsiteY19" fmla="*/ 533027 h 1667044"/>
                  <a:gd name="connsiteX20" fmla="*/ 353195 w 1595967"/>
                  <a:gd name="connsiteY20" fmla="*/ 852999 h 1667044"/>
                  <a:gd name="connsiteX21" fmla="*/ 221920 w 1595967"/>
                  <a:gd name="connsiteY21" fmla="*/ 263600 h 1667044"/>
                  <a:gd name="connsiteX22" fmla="*/ 268086 w 1595967"/>
                  <a:gd name="connsiteY22" fmla="*/ 126026 h 1667044"/>
                  <a:gd name="connsiteX23" fmla="*/ 410048 w 1595967"/>
                  <a:gd name="connsiteY23" fmla="*/ 213896 h 1667044"/>
                  <a:gd name="connsiteX24" fmla="*/ 586797 w 1595967"/>
                  <a:gd name="connsiteY24" fmla="*/ 787807 h 1667044"/>
                  <a:gd name="connsiteX25" fmla="*/ 620650 w 1595967"/>
                  <a:gd name="connsiteY25" fmla="*/ 110942 h 1667044"/>
                  <a:gd name="connsiteX26" fmla="*/ 711834 w 1595967"/>
                  <a:gd name="connsiteY26" fmla="*/ 2 h 1667044"/>
                  <a:gd name="connsiteX0" fmla="*/ 711728 w 1595861"/>
                  <a:gd name="connsiteY0" fmla="*/ 2 h 1667044"/>
                  <a:gd name="connsiteX1" fmla="*/ 811692 w 1595861"/>
                  <a:gd name="connsiteY1" fmla="*/ 113136 h 1667044"/>
                  <a:gd name="connsiteX2" fmla="*/ 847319 w 1595861"/>
                  <a:gd name="connsiteY2" fmla="*/ 781220 h 1667044"/>
                  <a:gd name="connsiteX3" fmla="*/ 1024066 w 1595861"/>
                  <a:gd name="connsiteY3" fmla="*/ 213894 h 1667044"/>
                  <a:gd name="connsiteX4" fmla="*/ 1144081 w 1595861"/>
                  <a:gd name="connsiteY4" fmla="*/ 134805 h 1667044"/>
                  <a:gd name="connsiteX5" fmla="*/ 1203415 w 1595861"/>
                  <a:gd name="connsiteY5" fmla="*/ 267989 h 1667044"/>
                  <a:gd name="connsiteX6" fmla="*/ 1070919 w 1595861"/>
                  <a:gd name="connsiteY6" fmla="*/ 804936 h 1667044"/>
                  <a:gd name="connsiteX7" fmla="*/ 1070130 w 1595861"/>
                  <a:gd name="connsiteY7" fmla="*/ 992192 h 1667044"/>
                  <a:gd name="connsiteX8" fmla="*/ 1177444 w 1595861"/>
                  <a:gd name="connsiteY8" fmla="*/ 1036119 h 1667044"/>
                  <a:gd name="connsiteX9" fmla="*/ 1394866 w 1595861"/>
                  <a:gd name="connsiteY9" fmla="*/ 900179 h 1667044"/>
                  <a:gd name="connsiteX10" fmla="*/ 1582616 w 1595861"/>
                  <a:gd name="connsiteY10" fmla="*/ 950954 h 1667044"/>
                  <a:gd name="connsiteX11" fmla="*/ 1508029 w 1595861"/>
                  <a:gd name="connsiteY11" fmla="*/ 1136322 h 1667044"/>
                  <a:gd name="connsiteX12" fmla="*/ 1136787 w 1595861"/>
                  <a:gd name="connsiteY12" fmla="*/ 1396534 h 1667044"/>
                  <a:gd name="connsiteX13" fmla="*/ 728681 w 1595861"/>
                  <a:gd name="connsiteY13" fmla="*/ 1667044 h 1667044"/>
                  <a:gd name="connsiteX14" fmla="*/ 685818 w 1595861"/>
                  <a:gd name="connsiteY14" fmla="*/ 1667044 h 1667044"/>
                  <a:gd name="connsiteX15" fmla="*/ 242906 w 1595861"/>
                  <a:gd name="connsiteY15" fmla="*/ 1224132 h 1667044"/>
                  <a:gd name="connsiteX16" fmla="*/ 242906 w 1595861"/>
                  <a:gd name="connsiteY16" fmla="*/ 1081257 h 1667044"/>
                  <a:gd name="connsiteX17" fmla="*/ 8182 w 1595861"/>
                  <a:gd name="connsiteY17" fmla="*/ 615950 h 1667044"/>
                  <a:gd name="connsiteX18" fmla="*/ 38534 w 1595861"/>
                  <a:gd name="connsiteY18" fmla="*/ 502675 h 1667044"/>
                  <a:gd name="connsiteX19" fmla="*/ 147418 w 1595861"/>
                  <a:gd name="connsiteY19" fmla="*/ 537418 h 1667044"/>
                  <a:gd name="connsiteX20" fmla="*/ 353089 w 1595861"/>
                  <a:gd name="connsiteY20" fmla="*/ 852999 h 1667044"/>
                  <a:gd name="connsiteX21" fmla="*/ 221814 w 1595861"/>
                  <a:gd name="connsiteY21" fmla="*/ 263600 h 1667044"/>
                  <a:gd name="connsiteX22" fmla="*/ 267980 w 1595861"/>
                  <a:gd name="connsiteY22" fmla="*/ 126026 h 1667044"/>
                  <a:gd name="connsiteX23" fmla="*/ 409942 w 1595861"/>
                  <a:gd name="connsiteY23" fmla="*/ 213896 h 1667044"/>
                  <a:gd name="connsiteX24" fmla="*/ 586691 w 1595861"/>
                  <a:gd name="connsiteY24" fmla="*/ 787807 h 1667044"/>
                  <a:gd name="connsiteX25" fmla="*/ 620544 w 1595861"/>
                  <a:gd name="connsiteY25" fmla="*/ 110942 h 1667044"/>
                  <a:gd name="connsiteX26" fmla="*/ 711728 w 1595861"/>
                  <a:gd name="connsiteY26" fmla="*/ 2 h 1667044"/>
                  <a:gd name="connsiteX0" fmla="*/ 713979 w 1598112"/>
                  <a:gd name="connsiteY0" fmla="*/ 2 h 1667044"/>
                  <a:gd name="connsiteX1" fmla="*/ 813943 w 1598112"/>
                  <a:gd name="connsiteY1" fmla="*/ 113136 h 1667044"/>
                  <a:gd name="connsiteX2" fmla="*/ 849570 w 1598112"/>
                  <a:gd name="connsiteY2" fmla="*/ 781220 h 1667044"/>
                  <a:gd name="connsiteX3" fmla="*/ 1026317 w 1598112"/>
                  <a:gd name="connsiteY3" fmla="*/ 213894 h 1667044"/>
                  <a:gd name="connsiteX4" fmla="*/ 1146332 w 1598112"/>
                  <a:gd name="connsiteY4" fmla="*/ 134805 h 1667044"/>
                  <a:gd name="connsiteX5" fmla="*/ 1205666 w 1598112"/>
                  <a:gd name="connsiteY5" fmla="*/ 267989 h 1667044"/>
                  <a:gd name="connsiteX6" fmla="*/ 1073170 w 1598112"/>
                  <a:gd name="connsiteY6" fmla="*/ 804936 h 1667044"/>
                  <a:gd name="connsiteX7" fmla="*/ 1072381 w 1598112"/>
                  <a:gd name="connsiteY7" fmla="*/ 992192 h 1667044"/>
                  <a:gd name="connsiteX8" fmla="*/ 1179695 w 1598112"/>
                  <a:gd name="connsiteY8" fmla="*/ 1036119 h 1667044"/>
                  <a:gd name="connsiteX9" fmla="*/ 1397117 w 1598112"/>
                  <a:gd name="connsiteY9" fmla="*/ 900179 h 1667044"/>
                  <a:gd name="connsiteX10" fmla="*/ 1584867 w 1598112"/>
                  <a:gd name="connsiteY10" fmla="*/ 950954 h 1667044"/>
                  <a:gd name="connsiteX11" fmla="*/ 1510280 w 1598112"/>
                  <a:gd name="connsiteY11" fmla="*/ 1136322 h 1667044"/>
                  <a:gd name="connsiteX12" fmla="*/ 1139038 w 1598112"/>
                  <a:gd name="connsiteY12" fmla="*/ 1396534 h 1667044"/>
                  <a:gd name="connsiteX13" fmla="*/ 730932 w 1598112"/>
                  <a:gd name="connsiteY13" fmla="*/ 1667044 h 1667044"/>
                  <a:gd name="connsiteX14" fmla="*/ 688069 w 1598112"/>
                  <a:gd name="connsiteY14" fmla="*/ 1667044 h 1667044"/>
                  <a:gd name="connsiteX15" fmla="*/ 245157 w 1598112"/>
                  <a:gd name="connsiteY15" fmla="*/ 1224132 h 1667044"/>
                  <a:gd name="connsiteX16" fmla="*/ 245157 w 1598112"/>
                  <a:gd name="connsiteY16" fmla="*/ 1081257 h 1667044"/>
                  <a:gd name="connsiteX17" fmla="*/ 10433 w 1598112"/>
                  <a:gd name="connsiteY17" fmla="*/ 615950 h 1667044"/>
                  <a:gd name="connsiteX18" fmla="*/ 40785 w 1598112"/>
                  <a:gd name="connsiteY18" fmla="*/ 502675 h 1667044"/>
                  <a:gd name="connsiteX19" fmla="*/ 149669 w 1598112"/>
                  <a:gd name="connsiteY19" fmla="*/ 537418 h 1667044"/>
                  <a:gd name="connsiteX20" fmla="*/ 355340 w 1598112"/>
                  <a:gd name="connsiteY20" fmla="*/ 852999 h 1667044"/>
                  <a:gd name="connsiteX21" fmla="*/ 224065 w 1598112"/>
                  <a:gd name="connsiteY21" fmla="*/ 263600 h 1667044"/>
                  <a:gd name="connsiteX22" fmla="*/ 270231 w 1598112"/>
                  <a:gd name="connsiteY22" fmla="*/ 126026 h 1667044"/>
                  <a:gd name="connsiteX23" fmla="*/ 412193 w 1598112"/>
                  <a:gd name="connsiteY23" fmla="*/ 213896 h 1667044"/>
                  <a:gd name="connsiteX24" fmla="*/ 588942 w 1598112"/>
                  <a:gd name="connsiteY24" fmla="*/ 787807 h 1667044"/>
                  <a:gd name="connsiteX25" fmla="*/ 622795 w 1598112"/>
                  <a:gd name="connsiteY25" fmla="*/ 110942 h 1667044"/>
                  <a:gd name="connsiteX26" fmla="*/ 713979 w 1598112"/>
                  <a:gd name="connsiteY26" fmla="*/ 2 h 1667044"/>
                  <a:gd name="connsiteX0" fmla="*/ 713979 w 1598112"/>
                  <a:gd name="connsiteY0" fmla="*/ 2 h 1667044"/>
                  <a:gd name="connsiteX1" fmla="*/ 813943 w 1598112"/>
                  <a:gd name="connsiteY1" fmla="*/ 113136 h 1667044"/>
                  <a:gd name="connsiteX2" fmla="*/ 849570 w 1598112"/>
                  <a:gd name="connsiteY2" fmla="*/ 781220 h 1667044"/>
                  <a:gd name="connsiteX3" fmla="*/ 1026317 w 1598112"/>
                  <a:gd name="connsiteY3" fmla="*/ 213894 h 1667044"/>
                  <a:gd name="connsiteX4" fmla="*/ 1146332 w 1598112"/>
                  <a:gd name="connsiteY4" fmla="*/ 134805 h 1667044"/>
                  <a:gd name="connsiteX5" fmla="*/ 1205666 w 1598112"/>
                  <a:gd name="connsiteY5" fmla="*/ 267989 h 1667044"/>
                  <a:gd name="connsiteX6" fmla="*/ 1073170 w 1598112"/>
                  <a:gd name="connsiteY6" fmla="*/ 804936 h 1667044"/>
                  <a:gd name="connsiteX7" fmla="*/ 1072381 w 1598112"/>
                  <a:gd name="connsiteY7" fmla="*/ 992192 h 1667044"/>
                  <a:gd name="connsiteX8" fmla="*/ 1170916 w 1598112"/>
                  <a:gd name="connsiteY8" fmla="*/ 1029534 h 1667044"/>
                  <a:gd name="connsiteX9" fmla="*/ 1397117 w 1598112"/>
                  <a:gd name="connsiteY9" fmla="*/ 900179 h 1667044"/>
                  <a:gd name="connsiteX10" fmla="*/ 1584867 w 1598112"/>
                  <a:gd name="connsiteY10" fmla="*/ 950954 h 1667044"/>
                  <a:gd name="connsiteX11" fmla="*/ 1510280 w 1598112"/>
                  <a:gd name="connsiteY11" fmla="*/ 1136322 h 1667044"/>
                  <a:gd name="connsiteX12" fmla="*/ 1139038 w 1598112"/>
                  <a:gd name="connsiteY12" fmla="*/ 1396534 h 1667044"/>
                  <a:gd name="connsiteX13" fmla="*/ 730932 w 1598112"/>
                  <a:gd name="connsiteY13" fmla="*/ 1667044 h 1667044"/>
                  <a:gd name="connsiteX14" fmla="*/ 688069 w 1598112"/>
                  <a:gd name="connsiteY14" fmla="*/ 1667044 h 1667044"/>
                  <a:gd name="connsiteX15" fmla="*/ 245157 w 1598112"/>
                  <a:gd name="connsiteY15" fmla="*/ 1224132 h 1667044"/>
                  <a:gd name="connsiteX16" fmla="*/ 245157 w 1598112"/>
                  <a:gd name="connsiteY16" fmla="*/ 1081257 h 1667044"/>
                  <a:gd name="connsiteX17" fmla="*/ 10433 w 1598112"/>
                  <a:gd name="connsiteY17" fmla="*/ 615950 h 1667044"/>
                  <a:gd name="connsiteX18" fmla="*/ 40785 w 1598112"/>
                  <a:gd name="connsiteY18" fmla="*/ 502675 h 1667044"/>
                  <a:gd name="connsiteX19" fmla="*/ 149669 w 1598112"/>
                  <a:gd name="connsiteY19" fmla="*/ 537418 h 1667044"/>
                  <a:gd name="connsiteX20" fmla="*/ 355340 w 1598112"/>
                  <a:gd name="connsiteY20" fmla="*/ 852999 h 1667044"/>
                  <a:gd name="connsiteX21" fmla="*/ 224065 w 1598112"/>
                  <a:gd name="connsiteY21" fmla="*/ 263600 h 1667044"/>
                  <a:gd name="connsiteX22" fmla="*/ 270231 w 1598112"/>
                  <a:gd name="connsiteY22" fmla="*/ 126026 h 1667044"/>
                  <a:gd name="connsiteX23" fmla="*/ 412193 w 1598112"/>
                  <a:gd name="connsiteY23" fmla="*/ 213896 h 1667044"/>
                  <a:gd name="connsiteX24" fmla="*/ 588942 w 1598112"/>
                  <a:gd name="connsiteY24" fmla="*/ 787807 h 1667044"/>
                  <a:gd name="connsiteX25" fmla="*/ 622795 w 1598112"/>
                  <a:gd name="connsiteY25" fmla="*/ 110942 h 1667044"/>
                  <a:gd name="connsiteX26" fmla="*/ 713979 w 1598112"/>
                  <a:gd name="connsiteY26" fmla="*/ 2 h 1667044"/>
                  <a:gd name="connsiteX0" fmla="*/ 713979 w 1587883"/>
                  <a:gd name="connsiteY0" fmla="*/ 2 h 1667044"/>
                  <a:gd name="connsiteX1" fmla="*/ 813943 w 1587883"/>
                  <a:gd name="connsiteY1" fmla="*/ 113136 h 1667044"/>
                  <a:gd name="connsiteX2" fmla="*/ 849570 w 1587883"/>
                  <a:gd name="connsiteY2" fmla="*/ 781220 h 1667044"/>
                  <a:gd name="connsiteX3" fmla="*/ 1026317 w 1587883"/>
                  <a:gd name="connsiteY3" fmla="*/ 213894 h 1667044"/>
                  <a:gd name="connsiteX4" fmla="*/ 1146332 w 1587883"/>
                  <a:gd name="connsiteY4" fmla="*/ 134805 h 1667044"/>
                  <a:gd name="connsiteX5" fmla="*/ 1205666 w 1587883"/>
                  <a:gd name="connsiteY5" fmla="*/ 267989 h 1667044"/>
                  <a:gd name="connsiteX6" fmla="*/ 1073170 w 1587883"/>
                  <a:gd name="connsiteY6" fmla="*/ 804936 h 1667044"/>
                  <a:gd name="connsiteX7" fmla="*/ 1072381 w 1587883"/>
                  <a:gd name="connsiteY7" fmla="*/ 992192 h 1667044"/>
                  <a:gd name="connsiteX8" fmla="*/ 1170916 w 1587883"/>
                  <a:gd name="connsiteY8" fmla="*/ 1029534 h 1667044"/>
                  <a:gd name="connsiteX9" fmla="*/ 1397117 w 1587883"/>
                  <a:gd name="connsiteY9" fmla="*/ 900179 h 1667044"/>
                  <a:gd name="connsiteX10" fmla="*/ 1584867 w 1587883"/>
                  <a:gd name="connsiteY10" fmla="*/ 950954 h 1667044"/>
                  <a:gd name="connsiteX11" fmla="*/ 1490526 w 1587883"/>
                  <a:gd name="connsiteY11" fmla="*/ 1120958 h 1667044"/>
                  <a:gd name="connsiteX12" fmla="*/ 1139038 w 1587883"/>
                  <a:gd name="connsiteY12" fmla="*/ 1396534 h 1667044"/>
                  <a:gd name="connsiteX13" fmla="*/ 730932 w 1587883"/>
                  <a:gd name="connsiteY13" fmla="*/ 1667044 h 1667044"/>
                  <a:gd name="connsiteX14" fmla="*/ 688069 w 1587883"/>
                  <a:gd name="connsiteY14" fmla="*/ 1667044 h 1667044"/>
                  <a:gd name="connsiteX15" fmla="*/ 245157 w 1587883"/>
                  <a:gd name="connsiteY15" fmla="*/ 1224132 h 1667044"/>
                  <a:gd name="connsiteX16" fmla="*/ 245157 w 1587883"/>
                  <a:gd name="connsiteY16" fmla="*/ 1081257 h 1667044"/>
                  <a:gd name="connsiteX17" fmla="*/ 10433 w 1587883"/>
                  <a:gd name="connsiteY17" fmla="*/ 615950 h 1667044"/>
                  <a:gd name="connsiteX18" fmla="*/ 40785 w 1587883"/>
                  <a:gd name="connsiteY18" fmla="*/ 502675 h 1667044"/>
                  <a:gd name="connsiteX19" fmla="*/ 149669 w 1587883"/>
                  <a:gd name="connsiteY19" fmla="*/ 537418 h 1667044"/>
                  <a:gd name="connsiteX20" fmla="*/ 355340 w 1587883"/>
                  <a:gd name="connsiteY20" fmla="*/ 852999 h 1667044"/>
                  <a:gd name="connsiteX21" fmla="*/ 224065 w 1587883"/>
                  <a:gd name="connsiteY21" fmla="*/ 263600 h 1667044"/>
                  <a:gd name="connsiteX22" fmla="*/ 270231 w 1587883"/>
                  <a:gd name="connsiteY22" fmla="*/ 126026 h 1667044"/>
                  <a:gd name="connsiteX23" fmla="*/ 412193 w 1587883"/>
                  <a:gd name="connsiteY23" fmla="*/ 213896 h 1667044"/>
                  <a:gd name="connsiteX24" fmla="*/ 588942 w 1587883"/>
                  <a:gd name="connsiteY24" fmla="*/ 787807 h 1667044"/>
                  <a:gd name="connsiteX25" fmla="*/ 622795 w 1587883"/>
                  <a:gd name="connsiteY25" fmla="*/ 110942 h 1667044"/>
                  <a:gd name="connsiteX26" fmla="*/ 713979 w 1587883"/>
                  <a:gd name="connsiteY26" fmla="*/ 2 h 1667044"/>
                  <a:gd name="connsiteX0" fmla="*/ 713979 w 1555959"/>
                  <a:gd name="connsiteY0" fmla="*/ 2 h 1667044"/>
                  <a:gd name="connsiteX1" fmla="*/ 813943 w 1555959"/>
                  <a:gd name="connsiteY1" fmla="*/ 113136 h 1667044"/>
                  <a:gd name="connsiteX2" fmla="*/ 849570 w 1555959"/>
                  <a:gd name="connsiteY2" fmla="*/ 781220 h 1667044"/>
                  <a:gd name="connsiteX3" fmla="*/ 1026317 w 1555959"/>
                  <a:gd name="connsiteY3" fmla="*/ 213894 h 1667044"/>
                  <a:gd name="connsiteX4" fmla="*/ 1146332 w 1555959"/>
                  <a:gd name="connsiteY4" fmla="*/ 134805 h 1667044"/>
                  <a:gd name="connsiteX5" fmla="*/ 1205666 w 1555959"/>
                  <a:gd name="connsiteY5" fmla="*/ 267989 h 1667044"/>
                  <a:gd name="connsiteX6" fmla="*/ 1073170 w 1555959"/>
                  <a:gd name="connsiteY6" fmla="*/ 804936 h 1667044"/>
                  <a:gd name="connsiteX7" fmla="*/ 1072381 w 1555959"/>
                  <a:gd name="connsiteY7" fmla="*/ 992192 h 1667044"/>
                  <a:gd name="connsiteX8" fmla="*/ 1170916 w 1555959"/>
                  <a:gd name="connsiteY8" fmla="*/ 1029534 h 1667044"/>
                  <a:gd name="connsiteX9" fmla="*/ 1397117 w 1555959"/>
                  <a:gd name="connsiteY9" fmla="*/ 900179 h 1667044"/>
                  <a:gd name="connsiteX10" fmla="*/ 1549748 w 1555959"/>
                  <a:gd name="connsiteY10" fmla="*/ 935590 h 1667044"/>
                  <a:gd name="connsiteX11" fmla="*/ 1490526 w 1555959"/>
                  <a:gd name="connsiteY11" fmla="*/ 1120958 h 1667044"/>
                  <a:gd name="connsiteX12" fmla="*/ 1139038 w 1555959"/>
                  <a:gd name="connsiteY12" fmla="*/ 1396534 h 1667044"/>
                  <a:gd name="connsiteX13" fmla="*/ 730932 w 1555959"/>
                  <a:gd name="connsiteY13" fmla="*/ 1667044 h 1667044"/>
                  <a:gd name="connsiteX14" fmla="*/ 688069 w 1555959"/>
                  <a:gd name="connsiteY14" fmla="*/ 1667044 h 1667044"/>
                  <a:gd name="connsiteX15" fmla="*/ 245157 w 1555959"/>
                  <a:gd name="connsiteY15" fmla="*/ 1224132 h 1667044"/>
                  <a:gd name="connsiteX16" fmla="*/ 245157 w 1555959"/>
                  <a:gd name="connsiteY16" fmla="*/ 1081257 h 1667044"/>
                  <a:gd name="connsiteX17" fmla="*/ 10433 w 1555959"/>
                  <a:gd name="connsiteY17" fmla="*/ 615950 h 1667044"/>
                  <a:gd name="connsiteX18" fmla="*/ 40785 w 1555959"/>
                  <a:gd name="connsiteY18" fmla="*/ 502675 h 1667044"/>
                  <a:gd name="connsiteX19" fmla="*/ 149669 w 1555959"/>
                  <a:gd name="connsiteY19" fmla="*/ 537418 h 1667044"/>
                  <a:gd name="connsiteX20" fmla="*/ 355340 w 1555959"/>
                  <a:gd name="connsiteY20" fmla="*/ 852999 h 1667044"/>
                  <a:gd name="connsiteX21" fmla="*/ 224065 w 1555959"/>
                  <a:gd name="connsiteY21" fmla="*/ 263600 h 1667044"/>
                  <a:gd name="connsiteX22" fmla="*/ 270231 w 1555959"/>
                  <a:gd name="connsiteY22" fmla="*/ 126026 h 1667044"/>
                  <a:gd name="connsiteX23" fmla="*/ 412193 w 1555959"/>
                  <a:gd name="connsiteY23" fmla="*/ 213896 h 1667044"/>
                  <a:gd name="connsiteX24" fmla="*/ 588942 w 1555959"/>
                  <a:gd name="connsiteY24" fmla="*/ 787807 h 1667044"/>
                  <a:gd name="connsiteX25" fmla="*/ 622795 w 1555959"/>
                  <a:gd name="connsiteY25" fmla="*/ 110942 h 1667044"/>
                  <a:gd name="connsiteX26" fmla="*/ 713979 w 1555959"/>
                  <a:gd name="connsiteY26" fmla="*/ 2 h 1667044"/>
                  <a:gd name="connsiteX0" fmla="*/ 713979 w 1561641"/>
                  <a:gd name="connsiteY0" fmla="*/ 2 h 1667044"/>
                  <a:gd name="connsiteX1" fmla="*/ 813943 w 1561641"/>
                  <a:gd name="connsiteY1" fmla="*/ 113136 h 1667044"/>
                  <a:gd name="connsiteX2" fmla="*/ 849570 w 1561641"/>
                  <a:gd name="connsiteY2" fmla="*/ 781220 h 1667044"/>
                  <a:gd name="connsiteX3" fmla="*/ 1026317 w 1561641"/>
                  <a:gd name="connsiteY3" fmla="*/ 213894 h 1667044"/>
                  <a:gd name="connsiteX4" fmla="*/ 1146332 w 1561641"/>
                  <a:gd name="connsiteY4" fmla="*/ 134805 h 1667044"/>
                  <a:gd name="connsiteX5" fmla="*/ 1205666 w 1561641"/>
                  <a:gd name="connsiteY5" fmla="*/ 267989 h 1667044"/>
                  <a:gd name="connsiteX6" fmla="*/ 1073170 w 1561641"/>
                  <a:gd name="connsiteY6" fmla="*/ 804936 h 1667044"/>
                  <a:gd name="connsiteX7" fmla="*/ 1072381 w 1561641"/>
                  <a:gd name="connsiteY7" fmla="*/ 992192 h 1667044"/>
                  <a:gd name="connsiteX8" fmla="*/ 1170916 w 1561641"/>
                  <a:gd name="connsiteY8" fmla="*/ 1029534 h 1667044"/>
                  <a:gd name="connsiteX9" fmla="*/ 1397117 w 1561641"/>
                  <a:gd name="connsiteY9" fmla="*/ 900179 h 1667044"/>
                  <a:gd name="connsiteX10" fmla="*/ 1549748 w 1561641"/>
                  <a:gd name="connsiteY10" fmla="*/ 935590 h 1667044"/>
                  <a:gd name="connsiteX11" fmla="*/ 1490526 w 1561641"/>
                  <a:gd name="connsiteY11" fmla="*/ 1120958 h 1667044"/>
                  <a:gd name="connsiteX12" fmla="*/ 1139038 w 1561641"/>
                  <a:gd name="connsiteY12" fmla="*/ 1396534 h 1667044"/>
                  <a:gd name="connsiteX13" fmla="*/ 730932 w 1561641"/>
                  <a:gd name="connsiteY13" fmla="*/ 1667044 h 1667044"/>
                  <a:gd name="connsiteX14" fmla="*/ 688069 w 1561641"/>
                  <a:gd name="connsiteY14" fmla="*/ 1667044 h 1667044"/>
                  <a:gd name="connsiteX15" fmla="*/ 245157 w 1561641"/>
                  <a:gd name="connsiteY15" fmla="*/ 1224132 h 1667044"/>
                  <a:gd name="connsiteX16" fmla="*/ 245157 w 1561641"/>
                  <a:gd name="connsiteY16" fmla="*/ 1081257 h 1667044"/>
                  <a:gd name="connsiteX17" fmla="*/ 10433 w 1561641"/>
                  <a:gd name="connsiteY17" fmla="*/ 615950 h 1667044"/>
                  <a:gd name="connsiteX18" fmla="*/ 40785 w 1561641"/>
                  <a:gd name="connsiteY18" fmla="*/ 502675 h 1667044"/>
                  <a:gd name="connsiteX19" fmla="*/ 149669 w 1561641"/>
                  <a:gd name="connsiteY19" fmla="*/ 537418 h 1667044"/>
                  <a:gd name="connsiteX20" fmla="*/ 355340 w 1561641"/>
                  <a:gd name="connsiteY20" fmla="*/ 852999 h 1667044"/>
                  <a:gd name="connsiteX21" fmla="*/ 224065 w 1561641"/>
                  <a:gd name="connsiteY21" fmla="*/ 263600 h 1667044"/>
                  <a:gd name="connsiteX22" fmla="*/ 270231 w 1561641"/>
                  <a:gd name="connsiteY22" fmla="*/ 126026 h 1667044"/>
                  <a:gd name="connsiteX23" fmla="*/ 412193 w 1561641"/>
                  <a:gd name="connsiteY23" fmla="*/ 213896 h 1667044"/>
                  <a:gd name="connsiteX24" fmla="*/ 588942 w 1561641"/>
                  <a:gd name="connsiteY24" fmla="*/ 787807 h 1667044"/>
                  <a:gd name="connsiteX25" fmla="*/ 622795 w 1561641"/>
                  <a:gd name="connsiteY25" fmla="*/ 110942 h 1667044"/>
                  <a:gd name="connsiteX26" fmla="*/ 713979 w 1561641"/>
                  <a:gd name="connsiteY26" fmla="*/ 2 h 1667044"/>
                  <a:gd name="connsiteX0" fmla="*/ 713979 w 1557053"/>
                  <a:gd name="connsiteY0" fmla="*/ 2 h 1667044"/>
                  <a:gd name="connsiteX1" fmla="*/ 813943 w 1557053"/>
                  <a:gd name="connsiteY1" fmla="*/ 113136 h 1667044"/>
                  <a:gd name="connsiteX2" fmla="*/ 849570 w 1557053"/>
                  <a:gd name="connsiteY2" fmla="*/ 781220 h 1667044"/>
                  <a:gd name="connsiteX3" fmla="*/ 1026317 w 1557053"/>
                  <a:gd name="connsiteY3" fmla="*/ 213894 h 1667044"/>
                  <a:gd name="connsiteX4" fmla="*/ 1146332 w 1557053"/>
                  <a:gd name="connsiteY4" fmla="*/ 134805 h 1667044"/>
                  <a:gd name="connsiteX5" fmla="*/ 1205666 w 1557053"/>
                  <a:gd name="connsiteY5" fmla="*/ 267989 h 1667044"/>
                  <a:gd name="connsiteX6" fmla="*/ 1073170 w 1557053"/>
                  <a:gd name="connsiteY6" fmla="*/ 804936 h 1667044"/>
                  <a:gd name="connsiteX7" fmla="*/ 1072381 w 1557053"/>
                  <a:gd name="connsiteY7" fmla="*/ 992192 h 1667044"/>
                  <a:gd name="connsiteX8" fmla="*/ 1170916 w 1557053"/>
                  <a:gd name="connsiteY8" fmla="*/ 1029534 h 1667044"/>
                  <a:gd name="connsiteX9" fmla="*/ 1381753 w 1557053"/>
                  <a:gd name="connsiteY9" fmla="*/ 913349 h 1667044"/>
                  <a:gd name="connsiteX10" fmla="*/ 1549748 w 1557053"/>
                  <a:gd name="connsiteY10" fmla="*/ 935590 h 1667044"/>
                  <a:gd name="connsiteX11" fmla="*/ 1490526 w 1557053"/>
                  <a:gd name="connsiteY11" fmla="*/ 1120958 h 1667044"/>
                  <a:gd name="connsiteX12" fmla="*/ 1139038 w 1557053"/>
                  <a:gd name="connsiteY12" fmla="*/ 1396534 h 1667044"/>
                  <a:gd name="connsiteX13" fmla="*/ 730932 w 1557053"/>
                  <a:gd name="connsiteY13" fmla="*/ 1667044 h 1667044"/>
                  <a:gd name="connsiteX14" fmla="*/ 688069 w 1557053"/>
                  <a:gd name="connsiteY14" fmla="*/ 1667044 h 1667044"/>
                  <a:gd name="connsiteX15" fmla="*/ 245157 w 1557053"/>
                  <a:gd name="connsiteY15" fmla="*/ 1224132 h 1667044"/>
                  <a:gd name="connsiteX16" fmla="*/ 245157 w 1557053"/>
                  <a:gd name="connsiteY16" fmla="*/ 1081257 h 1667044"/>
                  <a:gd name="connsiteX17" fmla="*/ 10433 w 1557053"/>
                  <a:gd name="connsiteY17" fmla="*/ 615950 h 1667044"/>
                  <a:gd name="connsiteX18" fmla="*/ 40785 w 1557053"/>
                  <a:gd name="connsiteY18" fmla="*/ 502675 h 1667044"/>
                  <a:gd name="connsiteX19" fmla="*/ 149669 w 1557053"/>
                  <a:gd name="connsiteY19" fmla="*/ 537418 h 1667044"/>
                  <a:gd name="connsiteX20" fmla="*/ 355340 w 1557053"/>
                  <a:gd name="connsiteY20" fmla="*/ 852999 h 1667044"/>
                  <a:gd name="connsiteX21" fmla="*/ 224065 w 1557053"/>
                  <a:gd name="connsiteY21" fmla="*/ 263600 h 1667044"/>
                  <a:gd name="connsiteX22" fmla="*/ 270231 w 1557053"/>
                  <a:gd name="connsiteY22" fmla="*/ 126026 h 1667044"/>
                  <a:gd name="connsiteX23" fmla="*/ 412193 w 1557053"/>
                  <a:gd name="connsiteY23" fmla="*/ 213896 h 1667044"/>
                  <a:gd name="connsiteX24" fmla="*/ 588942 w 1557053"/>
                  <a:gd name="connsiteY24" fmla="*/ 787807 h 1667044"/>
                  <a:gd name="connsiteX25" fmla="*/ 622795 w 1557053"/>
                  <a:gd name="connsiteY25" fmla="*/ 110942 h 1667044"/>
                  <a:gd name="connsiteX26" fmla="*/ 713979 w 1557053"/>
                  <a:gd name="connsiteY26" fmla="*/ 2 h 1667044"/>
                  <a:gd name="connsiteX0" fmla="*/ 713979 w 1559893"/>
                  <a:gd name="connsiteY0" fmla="*/ 2 h 1667044"/>
                  <a:gd name="connsiteX1" fmla="*/ 813943 w 1559893"/>
                  <a:gd name="connsiteY1" fmla="*/ 113136 h 1667044"/>
                  <a:gd name="connsiteX2" fmla="*/ 849570 w 1559893"/>
                  <a:gd name="connsiteY2" fmla="*/ 781220 h 1667044"/>
                  <a:gd name="connsiteX3" fmla="*/ 1026317 w 1559893"/>
                  <a:gd name="connsiteY3" fmla="*/ 213894 h 1667044"/>
                  <a:gd name="connsiteX4" fmla="*/ 1146332 w 1559893"/>
                  <a:gd name="connsiteY4" fmla="*/ 134805 h 1667044"/>
                  <a:gd name="connsiteX5" fmla="*/ 1205666 w 1559893"/>
                  <a:gd name="connsiteY5" fmla="*/ 267989 h 1667044"/>
                  <a:gd name="connsiteX6" fmla="*/ 1073170 w 1559893"/>
                  <a:gd name="connsiteY6" fmla="*/ 804936 h 1667044"/>
                  <a:gd name="connsiteX7" fmla="*/ 1072381 w 1559893"/>
                  <a:gd name="connsiteY7" fmla="*/ 992192 h 1667044"/>
                  <a:gd name="connsiteX8" fmla="*/ 1170916 w 1559893"/>
                  <a:gd name="connsiteY8" fmla="*/ 1029534 h 1667044"/>
                  <a:gd name="connsiteX9" fmla="*/ 1381753 w 1559893"/>
                  <a:gd name="connsiteY9" fmla="*/ 913349 h 1667044"/>
                  <a:gd name="connsiteX10" fmla="*/ 1549748 w 1559893"/>
                  <a:gd name="connsiteY10" fmla="*/ 935590 h 1667044"/>
                  <a:gd name="connsiteX11" fmla="*/ 1490526 w 1559893"/>
                  <a:gd name="connsiteY11" fmla="*/ 1120958 h 1667044"/>
                  <a:gd name="connsiteX12" fmla="*/ 1139038 w 1559893"/>
                  <a:gd name="connsiteY12" fmla="*/ 1396534 h 1667044"/>
                  <a:gd name="connsiteX13" fmla="*/ 730932 w 1559893"/>
                  <a:gd name="connsiteY13" fmla="*/ 1667044 h 1667044"/>
                  <a:gd name="connsiteX14" fmla="*/ 688069 w 1559893"/>
                  <a:gd name="connsiteY14" fmla="*/ 1667044 h 1667044"/>
                  <a:gd name="connsiteX15" fmla="*/ 245157 w 1559893"/>
                  <a:gd name="connsiteY15" fmla="*/ 1224132 h 1667044"/>
                  <a:gd name="connsiteX16" fmla="*/ 245157 w 1559893"/>
                  <a:gd name="connsiteY16" fmla="*/ 1081257 h 1667044"/>
                  <a:gd name="connsiteX17" fmla="*/ 10433 w 1559893"/>
                  <a:gd name="connsiteY17" fmla="*/ 615950 h 1667044"/>
                  <a:gd name="connsiteX18" fmla="*/ 40785 w 1559893"/>
                  <a:gd name="connsiteY18" fmla="*/ 502675 h 1667044"/>
                  <a:gd name="connsiteX19" fmla="*/ 149669 w 1559893"/>
                  <a:gd name="connsiteY19" fmla="*/ 537418 h 1667044"/>
                  <a:gd name="connsiteX20" fmla="*/ 355340 w 1559893"/>
                  <a:gd name="connsiteY20" fmla="*/ 852999 h 1667044"/>
                  <a:gd name="connsiteX21" fmla="*/ 224065 w 1559893"/>
                  <a:gd name="connsiteY21" fmla="*/ 263600 h 1667044"/>
                  <a:gd name="connsiteX22" fmla="*/ 270231 w 1559893"/>
                  <a:gd name="connsiteY22" fmla="*/ 126026 h 1667044"/>
                  <a:gd name="connsiteX23" fmla="*/ 412193 w 1559893"/>
                  <a:gd name="connsiteY23" fmla="*/ 213896 h 1667044"/>
                  <a:gd name="connsiteX24" fmla="*/ 588942 w 1559893"/>
                  <a:gd name="connsiteY24" fmla="*/ 787807 h 1667044"/>
                  <a:gd name="connsiteX25" fmla="*/ 622795 w 1559893"/>
                  <a:gd name="connsiteY25" fmla="*/ 110942 h 1667044"/>
                  <a:gd name="connsiteX26" fmla="*/ 713979 w 1559893"/>
                  <a:gd name="connsiteY26" fmla="*/ 2 h 1667044"/>
                  <a:gd name="connsiteX0" fmla="*/ 714509 w 1560423"/>
                  <a:gd name="connsiteY0" fmla="*/ 2 h 1667044"/>
                  <a:gd name="connsiteX1" fmla="*/ 814473 w 1560423"/>
                  <a:gd name="connsiteY1" fmla="*/ 113136 h 1667044"/>
                  <a:gd name="connsiteX2" fmla="*/ 850100 w 1560423"/>
                  <a:gd name="connsiteY2" fmla="*/ 781220 h 1667044"/>
                  <a:gd name="connsiteX3" fmla="*/ 1026847 w 1560423"/>
                  <a:gd name="connsiteY3" fmla="*/ 213894 h 1667044"/>
                  <a:gd name="connsiteX4" fmla="*/ 1146862 w 1560423"/>
                  <a:gd name="connsiteY4" fmla="*/ 134805 h 1667044"/>
                  <a:gd name="connsiteX5" fmla="*/ 1206196 w 1560423"/>
                  <a:gd name="connsiteY5" fmla="*/ 267989 h 1667044"/>
                  <a:gd name="connsiteX6" fmla="*/ 1073700 w 1560423"/>
                  <a:gd name="connsiteY6" fmla="*/ 804936 h 1667044"/>
                  <a:gd name="connsiteX7" fmla="*/ 1072911 w 1560423"/>
                  <a:gd name="connsiteY7" fmla="*/ 992192 h 1667044"/>
                  <a:gd name="connsiteX8" fmla="*/ 1171446 w 1560423"/>
                  <a:gd name="connsiteY8" fmla="*/ 1029534 h 1667044"/>
                  <a:gd name="connsiteX9" fmla="*/ 1382283 w 1560423"/>
                  <a:gd name="connsiteY9" fmla="*/ 913349 h 1667044"/>
                  <a:gd name="connsiteX10" fmla="*/ 1550278 w 1560423"/>
                  <a:gd name="connsiteY10" fmla="*/ 935590 h 1667044"/>
                  <a:gd name="connsiteX11" fmla="*/ 1491056 w 1560423"/>
                  <a:gd name="connsiteY11" fmla="*/ 1120958 h 1667044"/>
                  <a:gd name="connsiteX12" fmla="*/ 1139568 w 1560423"/>
                  <a:gd name="connsiteY12" fmla="*/ 1396534 h 1667044"/>
                  <a:gd name="connsiteX13" fmla="*/ 731462 w 1560423"/>
                  <a:gd name="connsiteY13" fmla="*/ 1667044 h 1667044"/>
                  <a:gd name="connsiteX14" fmla="*/ 688599 w 1560423"/>
                  <a:gd name="connsiteY14" fmla="*/ 1667044 h 1667044"/>
                  <a:gd name="connsiteX15" fmla="*/ 245687 w 1560423"/>
                  <a:gd name="connsiteY15" fmla="*/ 1224132 h 1667044"/>
                  <a:gd name="connsiteX16" fmla="*/ 245687 w 1560423"/>
                  <a:gd name="connsiteY16" fmla="*/ 1081257 h 1667044"/>
                  <a:gd name="connsiteX17" fmla="*/ 10963 w 1560423"/>
                  <a:gd name="connsiteY17" fmla="*/ 615950 h 1667044"/>
                  <a:gd name="connsiteX18" fmla="*/ 39121 w 1560423"/>
                  <a:gd name="connsiteY18" fmla="*/ 498284 h 1667044"/>
                  <a:gd name="connsiteX19" fmla="*/ 150199 w 1560423"/>
                  <a:gd name="connsiteY19" fmla="*/ 537418 h 1667044"/>
                  <a:gd name="connsiteX20" fmla="*/ 355870 w 1560423"/>
                  <a:gd name="connsiteY20" fmla="*/ 852999 h 1667044"/>
                  <a:gd name="connsiteX21" fmla="*/ 224595 w 1560423"/>
                  <a:gd name="connsiteY21" fmla="*/ 263600 h 1667044"/>
                  <a:gd name="connsiteX22" fmla="*/ 270761 w 1560423"/>
                  <a:gd name="connsiteY22" fmla="*/ 126026 h 1667044"/>
                  <a:gd name="connsiteX23" fmla="*/ 412723 w 1560423"/>
                  <a:gd name="connsiteY23" fmla="*/ 213896 h 1667044"/>
                  <a:gd name="connsiteX24" fmla="*/ 589472 w 1560423"/>
                  <a:gd name="connsiteY24" fmla="*/ 787807 h 1667044"/>
                  <a:gd name="connsiteX25" fmla="*/ 623325 w 1560423"/>
                  <a:gd name="connsiteY25" fmla="*/ 110942 h 1667044"/>
                  <a:gd name="connsiteX26" fmla="*/ 714509 w 1560423"/>
                  <a:gd name="connsiteY26" fmla="*/ 2 h 1667044"/>
                  <a:gd name="connsiteX0" fmla="*/ 714509 w 1560423"/>
                  <a:gd name="connsiteY0" fmla="*/ 2 h 1667044"/>
                  <a:gd name="connsiteX1" fmla="*/ 814473 w 1560423"/>
                  <a:gd name="connsiteY1" fmla="*/ 113136 h 1667044"/>
                  <a:gd name="connsiteX2" fmla="*/ 850100 w 1560423"/>
                  <a:gd name="connsiteY2" fmla="*/ 781220 h 1667044"/>
                  <a:gd name="connsiteX3" fmla="*/ 1026847 w 1560423"/>
                  <a:gd name="connsiteY3" fmla="*/ 213894 h 1667044"/>
                  <a:gd name="connsiteX4" fmla="*/ 1146862 w 1560423"/>
                  <a:gd name="connsiteY4" fmla="*/ 134805 h 1667044"/>
                  <a:gd name="connsiteX5" fmla="*/ 1206196 w 1560423"/>
                  <a:gd name="connsiteY5" fmla="*/ 267989 h 1667044"/>
                  <a:gd name="connsiteX6" fmla="*/ 1073700 w 1560423"/>
                  <a:gd name="connsiteY6" fmla="*/ 804936 h 1667044"/>
                  <a:gd name="connsiteX7" fmla="*/ 1072911 w 1560423"/>
                  <a:gd name="connsiteY7" fmla="*/ 992192 h 1667044"/>
                  <a:gd name="connsiteX8" fmla="*/ 1171446 w 1560423"/>
                  <a:gd name="connsiteY8" fmla="*/ 1029534 h 1667044"/>
                  <a:gd name="connsiteX9" fmla="*/ 1382283 w 1560423"/>
                  <a:gd name="connsiteY9" fmla="*/ 913349 h 1667044"/>
                  <a:gd name="connsiteX10" fmla="*/ 1550278 w 1560423"/>
                  <a:gd name="connsiteY10" fmla="*/ 935590 h 1667044"/>
                  <a:gd name="connsiteX11" fmla="*/ 1491056 w 1560423"/>
                  <a:gd name="connsiteY11" fmla="*/ 1120958 h 1667044"/>
                  <a:gd name="connsiteX12" fmla="*/ 1139568 w 1560423"/>
                  <a:gd name="connsiteY12" fmla="*/ 1396534 h 1667044"/>
                  <a:gd name="connsiteX13" fmla="*/ 731462 w 1560423"/>
                  <a:gd name="connsiteY13" fmla="*/ 1667044 h 1667044"/>
                  <a:gd name="connsiteX14" fmla="*/ 688599 w 1560423"/>
                  <a:gd name="connsiteY14" fmla="*/ 1667044 h 1667044"/>
                  <a:gd name="connsiteX15" fmla="*/ 245687 w 1560423"/>
                  <a:gd name="connsiteY15" fmla="*/ 1224132 h 1667044"/>
                  <a:gd name="connsiteX16" fmla="*/ 245687 w 1560423"/>
                  <a:gd name="connsiteY16" fmla="*/ 1081257 h 1667044"/>
                  <a:gd name="connsiteX17" fmla="*/ 10963 w 1560423"/>
                  <a:gd name="connsiteY17" fmla="*/ 615950 h 1667044"/>
                  <a:gd name="connsiteX18" fmla="*/ 39121 w 1560423"/>
                  <a:gd name="connsiteY18" fmla="*/ 498284 h 1667044"/>
                  <a:gd name="connsiteX19" fmla="*/ 150199 w 1560423"/>
                  <a:gd name="connsiteY19" fmla="*/ 537418 h 1667044"/>
                  <a:gd name="connsiteX20" fmla="*/ 355870 w 1560423"/>
                  <a:gd name="connsiteY20" fmla="*/ 852999 h 1667044"/>
                  <a:gd name="connsiteX21" fmla="*/ 224595 w 1560423"/>
                  <a:gd name="connsiteY21" fmla="*/ 263600 h 1667044"/>
                  <a:gd name="connsiteX22" fmla="*/ 270761 w 1560423"/>
                  <a:gd name="connsiteY22" fmla="*/ 126026 h 1667044"/>
                  <a:gd name="connsiteX23" fmla="*/ 412723 w 1560423"/>
                  <a:gd name="connsiteY23" fmla="*/ 213896 h 1667044"/>
                  <a:gd name="connsiteX24" fmla="*/ 589472 w 1560423"/>
                  <a:gd name="connsiteY24" fmla="*/ 787807 h 1667044"/>
                  <a:gd name="connsiteX25" fmla="*/ 623325 w 1560423"/>
                  <a:gd name="connsiteY25" fmla="*/ 110942 h 1667044"/>
                  <a:gd name="connsiteX26" fmla="*/ 714509 w 1560423"/>
                  <a:gd name="connsiteY26" fmla="*/ 2 h 1667044"/>
                  <a:gd name="connsiteX0" fmla="*/ 714509 w 1560423"/>
                  <a:gd name="connsiteY0" fmla="*/ 2 h 1667044"/>
                  <a:gd name="connsiteX1" fmla="*/ 814473 w 1560423"/>
                  <a:gd name="connsiteY1" fmla="*/ 113136 h 1667044"/>
                  <a:gd name="connsiteX2" fmla="*/ 850100 w 1560423"/>
                  <a:gd name="connsiteY2" fmla="*/ 781220 h 1667044"/>
                  <a:gd name="connsiteX3" fmla="*/ 1026847 w 1560423"/>
                  <a:gd name="connsiteY3" fmla="*/ 213894 h 1667044"/>
                  <a:gd name="connsiteX4" fmla="*/ 1146862 w 1560423"/>
                  <a:gd name="connsiteY4" fmla="*/ 134805 h 1667044"/>
                  <a:gd name="connsiteX5" fmla="*/ 1206196 w 1560423"/>
                  <a:gd name="connsiteY5" fmla="*/ 267989 h 1667044"/>
                  <a:gd name="connsiteX6" fmla="*/ 1073700 w 1560423"/>
                  <a:gd name="connsiteY6" fmla="*/ 804936 h 1667044"/>
                  <a:gd name="connsiteX7" fmla="*/ 1072911 w 1560423"/>
                  <a:gd name="connsiteY7" fmla="*/ 992192 h 1667044"/>
                  <a:gd name="connsiteX8" fmla="*/ 1171446 w 1560423"/>
                  <a:gd name="connsiteY8" fmla="*/ 1029534 h 1667044"/>
                  <a:gd name="connsiteX9" fmla="*/ 1382283 w 1560423"/>
                  <a:gd name="connsiteY9" fmla="*/ 913349 h 1667044"/>
                  <a:gd name="connsiteX10" fmla="*/ 1550278 w 1560423"/>
                  <a:gd name="connsiteY10" fmla="*/ 935590 h 1667044"/>
                  <a:gd name="connsiteX11" fmla="*/ 1491056 w 1560423"/>
                  <a:gd name="connsiteY11" fmla="*/ 1120958 h 1667044"/>
                  <a:gd name="connsiteX12" fmla="*/ 1139568 w 1560423"/>
                  <a:gd name="connsiteY12" fmla="*/ 1396534 h 1667044"/>
                  <a:gd name="connsiteX13" fmla="*/ 731462 w 1560423"/>
                  <a:gd name="connsiteY13" fmla="*/ 1667044 h 1667044"/>
                  <a:gd name="connsiteX14" fmla="*/ 688599 w 1560423"/>
                  <a:gd name="connsiteY14" fmla="*/ 1667044 h 1667044"/>
                  <a:gd name="connsiteX15" fmla="*/ 245687 w 1560423"/>
                  <a:gd name="connsiteY15" fmla="*/ 1224132 h 1667044"/>
                  <a:gd name="connsiteX16" fmla="*/ 245687 w 1560423"/>
                  <a:gd name="connsiteY16" fmla="*/ 1081257 h 1667044"/>
                  <a:gd name="connsiteX17" fmla="*/ 10963 w 1560423"/>
                  <a:gd name="connsiteY17" fmla="*/ 615950 h 1667044"/>
                  <a:gd name="connsiteX18" fmla="*/ 39121 w 1560423"/>
                  <a:gd name="connsiteY18" fmla="*/ 498284 h 1667044"/>
                  <a:gd name="connsiteX19" fmla="*/ 150199 w 1560423"/>
                  <a:gd name="connsiteY19" fmla="*/ 537418 h 1667044"/>
                  <a:gd name="connsiteX20" fmla="*/ 355870 w 1560423"/>
                  <a:gd name="connsiteY20" fmla="*/ 852999 h 1667044"/>
                  <a:gd name="connsiteX21" fmla="*/ 224595 w 1560423"/>
                  <a:gd name="connsiteY21" fmla="*/ 263600 h 1667044"/>
                  <a:gd name="connsiteX22" fmla="*/ 277346 w 1560423"/>
                  <a:gd name="connsiteY22" fmla="*/ 119441 h 1667044"/>
                  <a:gd name="connsiteX23" fmla="*/ 412723 w 1560423"/>
                  <a:gd name="connsiteY23" fmla="*/ 213896 h 1667044"/>
                  <a:gd name="connsiteX24" fmla="*/ 589472 w 1560423"/>
                  <a:gd name="connsiteY24" fmla="*/ 787807 h 1667044"/>
                  <a:gd name="connsiteX25" fmla="*/ 623325 w 1560423"/>
                  <a:gd name="connsiteY25" fmla="*/ 110942 h 1667044"/>
                  <a:gd name="connsiteX26" fmla="*/ 714509 w 1560423"/>
                  <a:gd name="connsiteY26" fmla="*/ 2 h 1667044"/>
                  <a:gd name="connsiteX0" fmla="*/ 714509 w 1560423"/>
                  <a:gd name="connsiteY0" fmla="*/ 2 h 1667044"/>
                  <a:gd name="connsiteX1" fmla="*/ 814473 w 1560423"/>
                  <a:gd name="connsiteY1" fmla="*/ 113136 h 1667044"/>
                  <a:gd name="connsiteX2" fmla="*/ 850100 w 1560423"/>
                  <a:gd name="connsiteY2" fmla="*/ 781220 h 1667044"/>
                  <a:gd name="connsiteX3" fmla="*/ 1026847 w 1560423"/>
                  <a:gd name="connsiteY3" fmla="*/ 213894 h 1667044"/>
                  <a:gd name="connsiteX4" fmla="*/ 1146862 w 1560423"/>
                  <a:gd name="connsiteY4" fmla="*/ 134805 h 1667044"/>
                  <a:gd name="connsiteX5" fmla="*/ 1206196 w 1560423"/>
                  <a:gd name="connsiteY5" fmla="*/ 267989 h 1667044"/>
                  <a:gd name="connsiteX6" fmla="*/ 1073700 w 1560423"/>
                  <a:gd name="connsiteY6" fmla="*/ 804936 h 1667044"/>
                  <a:gd name="connsiteX7" fmla="*/ 1072911 w 1560423"/>
                  <a:gd name="connsiteY7" fmla="*/ 992192 h 1667044"/>
                  <a:gd name="connsiteX8" fmla="*/ 1171446 w 1560423"/>
                  <a:gd name="connsiteY8" fmla="*/ 1029534 h 1667044"/>
                  <a:gd name="connsiteX9" fmla="*/ 1382283 w 1560423"/>
                  <a:gd name="connsiteY9" fmla="*/ 913349 h 1667044"/>
                  <a:gd name="connsiteX10" fmla="*/ 1550278 w 1560423"/>
                  <a:gd name="connsiteY10" fmla="*/ 935590 h 1667044"/>
                  <a:gd name="connsiteX11" fmla="*/ 1491056 w 1560423"/>
                  <a:gd name="connsiteY11" fmla="*/ 1120958 h 1667044"/>
                  <a:gd name="connsiteX12" fmla="*/ 1139568 w 1560423"/>
                  <a:gd name="connsiteY12" fmla="*/ 1396534 h 1667044"/>
                  <a:gd name="connsiteX13" fmla="*/ 731462 w 1560423"/>
                  <a:gd name="connsiteY13" fmla="*/ 1667044 h 1667044"/>
                  <a:gd name="connsiteX14" fmla="*/ 688599 w 1560423"/>
                  <a:gd name="connsiteY14" fmla="*/ 1667044 h 1667044"/>
                  <a:gd name="connsiteX15" fmla="*/ 245687 w 1560423"/>
                  <a:gd name="connsiteY15" fmla="*/ 1224132 h 1667044"/>
                  <a:gd name="connsiteX16" fmla="*/ 245687 w 1560423"/>
                  <a:gd name="connsiteY16" fmla="*/ 1081257 h 1667044"/>
                  <a:gd name="connsiteX17" fmla="*/ 10963 w 1560423"/>
                  <a:gd name="connsiteY17" fmla="*/ 615950 h 1667044"/>
                  <a:gd name="connsiteX18" fmla="*/ 39121 w 1560423"/>
                  <a:gd name="connsiteY18" fmla="*/ 498284 h 1667044"/>
                  <a:gd name="connsiteX19" fmla="*/ 150199 w 1560423"/>
                  <a:gd name="connsiteY19" fmla="*/ 537418 h 1667044"/>
                  <a:gd name="connsiteX20" fmla="*/ 355870 w 1560423"/>
                  <a:gd name="connsiteY20" fmla="*/ 852999 h 1667044"/>
                  <a:gd name="connsiteX21" fmla="*/ 224595 w 1560423"/>
                  <a:gd name="connsiteY21" fmla="*/ 263600 h 1667044"/>
                  <a:gd name="connsiteX22" fmla="*/ 277346 w 1560423"/>
                  <a:gd name="connsiteY22" fmla="*/ 119441 h 1667044"/>
                  <a:gd name="connsiteX23" fmla="*/ 412723 w 1560423"/>
                  <a:gd name="connsiteY23" fmla="*/ 213896 h 1667044"/>
                  <a:gd name="connsiteX24" fmla="*/ 589472 w 1560423"/>
                  <a:gd name="connsiteY24" fmla="*/ 787807 h 1667044"/>
                  <a:gd name="connsiteX25" fmla="*/ 623325 w 1560423"/>
                  <a:gd name="connsiteY25" fmla="*/ 110942 h 1667044"/>
                  <a:gd name="connsiteX26" fmla="*/ 714509 w 1560423"/>
                  <a:gd name="connsiteY26" fmla="*/ 2 h 1667044"/>
                  <a:gd name="connsiteX0" fmla="*/ 714509 w 1560423"/>
                  <a:gd name="connsiteY0" fmla="*/ 2 h 1667044"/>
                  <a:gd name="connsiteX1" fmla="*/ 814473 w 1560423"/>
                  <a:gd name="connsiteY1" fmla="*/ 113136 h 1667044"/>
                  <a:gd name="connsiteX2" fmla="*/ 850100 w 1560423"/>
                  <a:gd name="connsiteY2" fmla="*/ 781220 h 1667044"/>
                  <a:gd name="connsiteX3" fmla="*/ 1026847 w 1560423"/>
                  <a:gd name="connsiteY3" fmla="*/ 213894 h 1667044"/>
                  <a:gd name="connsiteX4" fmla="*/ 1146862 w 1560423"/>
                  <a:gd name="connsiteY4" fmla="*/ 134805 h 1667044"/>
                  <a:gd name="connsiteX5" fmla="*/ 1206196 w 1560423"/>
                  <a:gd name="connsiteY5" fmla="*/ 267989 h 1667044"/>
                  <a:gd name="connsiteX6" fmla="*/ 1073700 w 1560423"/>
                  <a:gd name="connsiteY6" fmla="*/ 804936 h 1667044"/>
                  <a:gd name="connsiteX7" fmla="*/ 1072911 w 1560423"/>
                  <a:gd name="connsiteY7" fmla="*/ 992192 h 1667044"/>
                  <a:gd name="connsiteX8" fmla="*/ 1171446 w 1560423"/>
                  <a:gd name="connsiteY8" fmla="*/ 1029534 h 1667044"/>
                  <a:gd name="connsiteX9" fmla="*/ 1382283 w 1560423"/>
                  <a:gd name="connsiteY9" fmla="*/ 913349 h 1667044"/>
                  <a:gd name="connsiteX10" fmla="*/ 1550278 w 1560423"/>
                  <a:gd name="connsiteY10" fmla="*/ 935590 h 1667044"/>
                  <a:gd name="connsiteX11" fmla="*/ 1491056 w 1560423"/>
                  <a:gd name="connsiteY11" fmla="*/ 1120958 h 1667044"/>
                  <a:gd name="connsiteX12" fmla="*/ 1139568 w 1560423"/>
                  <a:gd name="connsiteY12" fmla="*/ 1396534 h 1667044"/>
                  <a:gd name="connsiteX13" fmla="*/ 731462 w 1560423"/>
                  <a:gd name="connsiteY13" fmla="*/ 1667044 h 1667044"/>
                  <a:gd name="connsiteX14" fmla="*/ 688599 w 1560423"/>
                  <a:gd name="connsiteY14" fmla="*/ 1667044 h 1667044"/>
                  <a:gd name="connsiteX15" fmla="*/ 245687 w 1560423"/>
                  <a:gd name="connsiteY15" fmla="*/ 1224132 h 1667044"/>
                  <a:gd name="connsiteX16" fmla="*/ 245687 w 1560423"/>
                  <a:gd name="connsiteY16" fmla="*/ 1081257 h 1667044"/>
                  <a:gd name="connsiteX17" fmla="*/ 10963 w 1560423"/>
                  <a:gd name="connsiteY17" fmla="*/ 615950 h 1667044"/>
                  <a:gd name="connsiteX18" fmla="*/ 39121 w 1560423"/>
                  <a:gd name="connsiteY18" fmla="*/ 498284 h 1667044"/>
                  <a:gd name="connsiteX19" fmla="*/ 150199 w 1560423"/>
                  <a:gd name="connsiteY19" fmla="*/ 537418 h 1667044"/>
                  <a:gd name="connsiteX20" fmla="*/ 355870 w 1560423"/>
                  <a:gd name="connsiteY20" fmla="*/ 852999 h 1667044"/>
                  <a:gd name="connsiteX21" fmla="*/ 224595 w 1560423"/>
                  <a:gd name="connsiteY21" fmla="*/ 263600 h 1667044"/>
                  <a:gd name="connsiteX22" fmla="*/ 277346 w 1560423"/>
                  <a:gd name="connsiteY22" fmla="*/ 119441 h 1667044"/>
                  <a:gd name="connsiteX23" fmla="*/ 412723 w 1560423"/>
                  <a:gd name="connsiteY23" fmla="*/ 213896 h 1667044"/>
                  <a:gd name="connsiteX24" fmla="*/ 589472 w 1560423"/>
                  <a:gd name="connsiteY24" fmla="*/ 787807 h 1667044"/>
                  <a:gd name="connsiteX25" fmla="*/ 623325 w 1560423"/>
                  <a:gd name="connsiteY25" fmla="*/ 110942 h 1667044"/>
                  <a:gd name="connsiteX26" fmla="*/ 714509 w 1560423"/>
                  <a:gd name="connsiteY26" fmla="*/ 2 h 1667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560423" h="1667044">
                    <a:moveTo>
                      <a:pt x="714509" y="2"/>
                    </a:moveTo>
                    <a:cubicBezTo>
                      <a:pt x="770510" y="368"/>
                      <a:pt x="814473" y="53078"/>
                      <a:pt x="814473" y="113136"/>
                    </a:cubicBezTo>
                    <a:cubicBezTo>
                      <a:pt x="820495" y="337294"/>
                      <a:pt x="814704" y="764427"/>
                      <a:pt x="850100" y="781220"/>
                    </a:cubicBezTo>
                    <a:cubicBezTo>
                      <a:pt x="885496" y="798013"/>
                      <a:pt x="972321" y="403734"/>
                      <a:pt x="1026847" y="213894"/>
                    </a:cubicBezTo>
                    <a:cubicBezTo>
                      <a:pt x="1042391" y="155882"/>
                      <a:pt x="1092826" y="121399"/>
                      <a:pt x="1146862" y="134805"/>
                    </a:cubicBezTo>
                    <a:cubicBezTo>
                      <a:pt x="1200898" y="148211"/>
                      <a:pt x="1221740" y="209977"/>
                      <a:pt x="1206196" y="267989"/>
                    </a:cubicBezTo>
                    <a:lnTo>
                      <a:pt x="1073700" y="804936"/>
                    </a:lnTo>
                    <a:cubicBezTo>
                      <a:pt x="1070062" y="858332"/>
                      <a:pt x="1056620" y="954759"/>
                      <a:pt x="1072911" y="992192"/>
                    </a:cubicBezTo>
                    <a:cubicBezTo>
                      <a:pt x="1089202" y="1029625"/>
                      <a:pt x="1146911" y="1045164"/>
                      <a:pt x="1171446" y="1029534"/>
                    </a:cubicBezTo>
                    <a:lnTo>
                      <a:pt x="1382283" y="913349"/>
                    </a:lnTo>
                    <a:cubicBezTo>
                      <a:pt x="1445519" y="876839"/>
                      <a:pt x="1525564" y="892209"/>
                      <a:pt x="1550278" y="935590"/>
                    </a:cubicBezTo>
                    <a:cubicBezTo>
                      <a:pt x="1574992" y="978971"/>
                      <a:pt x="1554292" y="1084449"/>
                      <a:pt x="1491056" y="1120958"/>
                    </a:cubicBezTo>
                    <a:lnTo>
                      <a:pt x="1139568" y="1396534"/>
                    </a:lnTo>
                    <a:cubicBezTo>
                      <a:pt x="1072331" y="1555502"/>
                      <a:pt x="914923" y="1667044"/>
                      <a:pt x="731462" y="1667044"/>
                    </a:cubicBezTo>
                    <a:lnTo>
                      <a:pt x="688599" y="1667044"/>
                    </a:lnTo>
                    <a:cubicBezTo>
                      <a:pt x="443985" y="1667044"/>
                      <a:pt x="245687" y="1468746"/>
                      <a:pt x="245687" y="1224132"/>
                    </a:cubicBezTo>
                    <a:lnTo>
                      <a:pt x="245687" y="1081257"/>
                    </a:lnTo>
                    <a:lnTo>
                      <a:pt x="10963" y="615950"/>
                    </a:lnTo>
                    <a:cubicBezTo>
                      <a:pt x="-11936" y="576289"/>
                      <a:pt x="2746" y="515763"/>
                      <a:pt x="39121" y="498284"/>
                    </a:cubicBezTo>
                    <a:cubicBezTo>
                      <a:pt x="75496" y="480805"/>
                      <a:pt x="97773" y="479031"/>
                      <a:pt x="150199" y="537418"/>
                    </a:cubicBezTo>
                    <a:cubicBezTo>
                      <a:pt x="202625" y="595805"/>
                      <a:pt x="332497" y="872295"/>
                      <a:pt x="355870" y="852999"/>
                    </a:cubicBezTo>
                    <a:cubicBezTo>
                      <a:pt x="379243" y="833703"/>
                      <a:pt x="271280" y="458603"/>
                      <a:pt x="224595" y="263600"/>
                    </a:cubicBezTo>
                    <a:cubicBezTo>
                      <a:pt x="209051" y="205588"/>
                      <a:pt x="230627" y="132115"/>
                      <a:pt x="277346" y="119441"/>
                    </a:cubicBezTo>
                    <a:cubicBezTo>
                      <a:pt x="324065" y="106767"/>
                      <a:pt x="363263" y="105063"/>
                      <a:pt x="412723" y="213896"/>
                    </a:cubicBezTo>
                    <a:cubicBezTo>
                      <a:pt x="467249" y="405932"/>
                      <a:pt x="554372" y="804966"/>
                      <a:pt x="589472" y="787807"/>
                    </a:cubicBezTo>
                    <a:cubicBezTo>
                      <a:pt x="624572" y="770648"/>
                      <a:pt x="614967" y="337296"/>
                      <a:pt x="623325" y="110942"/>
                    </a:cubicBezTo>
                    <a:cubicBezTo>
                      <a:pt x="623325" y="50884"/>
                      <a:pt x="658508" y="-364"/>
                      <a:pt x="714509" y="2"/>
                    </a:cubicBezTo>
                    <a:close/>
                  </a:path>
                </a:pathLst>
              </a:custGeom>
              <a:solidFill>
                <a:srgbClr val="FFCC99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" name="フリーフォーム: 図形 12">
                <a:extLst>
                  <a:ext uri="{FF2B5EF4-FFF2-40B4-BE49-F238E27FC236}">
                    <a16:creationId xmlns:a16="http://schemas.microsoft.com/office/drawing/2014/main" id="{BBB574FE-3FB3-81B3-A057-01B898F8FAC3}"/>
                  </a:ext>
                </a:extLst>
              </p:cNvPr>
              <p:cNvSpPr/>
              <p:nvPr/>
            </p:nvSpPr>
            <p:spPr>
              <a:xfrm rot="1800000" flipH="1">
                <a:off x="8516699" y="5449594"/>
                <a:ext cx="1146052" cy="1224358"/>
              </a:xfrm>
              <a:custGeom>
                <a:avLst/>
                <a:gdLst>
                  <a:gd name="connsiteX0" fmla="*/ 723449 w 1674729"/>
                  <a:gd name="connsiteY0" fmla="*/ 0 h 1667042"/>
                  <a:gd name="connsiteX1" fmla="*/ 832193 w 1674729"/>
                  <a:gd name="connsiteY1" fmla="*/ 108744 h 1667042"/>
                  <a:gd name="connsiteX2" fmla="*/ 832193 w 1674729"/>
                  <a:gd name="connsiteY2" fmla="*/ 781218 h 1667042"/>
                  <a:gd name="connsiteX3" fmla="*/ 861235 w 1674729"/>
                  <a:gd name="connsiteY3" fmla="*/ 781218 h 1667042"/>
                  <a:gd name="connsiteX4" fmla="*/ 1013838 w 1674729"/>
                  <a:gd name="connsiteY4" fmla="*/ 211697 h 1667042"/>
                  <a:gd name="connsiteX5" fmla="*/ 1147022 w 1674729"/>
                  <a:gd name="connsiteY5" fmla="*/ 134803 h 1667042"/>
                  <a:gd name="connsiteX6" fmla="*/ 1223916 w 1674729"/>
                  <a:gd name="connsiteY6" fmla="*/ 267987 h 1667042"/>
                  <a:gd name="connsiteX7" fmla="*/ 1054692 w 1674729"/>
                  <a:gd name="connsiteY7" fmla="*/ 899539 h 1667042"/>
                  <a:gd name="connsiteX8" fmla="*/ 1051911 w 1674729"/>
                  <a:gd name="connsiteY8" fmla="*/ 914682 h 1667042"/>
                  <a:gd name="connsiteX9" fmla="*/ 1097255 w 1674729"/>
                  <a:gd name="connsiteY9" fmla="*/ 1056814 h 1667042"/>
                  <a:gd name="connsiteX10" fmla="*/ 1108948 w 1674729"/>
                  <a:gd name="connsiteY10" fmla="*/ 1067074 h 1667042"/>
                  <a:gd name="connsiteX11" fmla="*/ 1476388 w 1674729"/>
                  <a:gd name="connsiteY11" fmla="*/ 854933 h 1667042"/>
                  <a:gd name="connsiteX12" fmla="*/ 1656994 w 1674729"/>
                  <a:gd name="connsiteY12" fmla="*/ 903326 h 1667042"/>
                  <a:gd name="connsiteX13" fmla="*/ 1608601 w 1674729"/>
                  <a:gd name="connsiteY13" fmla="*/ 1083932 h 1667042"/>
                  <a:gd name="connsiteX14" fmla="*/ 1155573 w 1674729"/>
                  <a:gd name="connsiteY14" fmla="*/ 1345488 h 1667042"/>
                  <a:gd name="connsiteX15" fmla="*/ 1139728 w 1674729"/>
                  <a:gd name="connsiteY15" fmla="*/ 1396532 h 1667042"/>
                  <a:gd name="connsiteX16" fmla="*/ 731622 w 1674729"/>
                  <a:gd name="connsiteY16" fmla="*/ 1667042 h 1667042"/>
                  <a:gd name="connsiteX17" fmla="*/ 688759 w 1674729"/>
                  <a:gd name="connsiteY17" fmla="*/ 1667042 h 1667042"/>
                  <a:gd name="connsiteX18" fmla="*/ 245847 w 1674729"/>
                  <a:gd name="connsiteY18" fmla="*/ 1224130 h 1667042"/>
                  <a:gd name="connsiteX19" fmla="*/ 245847 w 1674729"/>
                  <a:gd name="connsiteY19" fmla="*/ 1081255 h 1667042"/>
                  <a:gd name="connsiteX20" fmla="*/ 250890 w 1674729"/>
                  <a:gd name="connsiteY20" fmla="*/ 1031236 h 1667042"/>
                  <a:gd name="connsiteX21" fmla="*/ 11123 w 1674729"/>
                  <a:gd name="connsiteY21" fmla="*/ 615948 h 1667042"/>
                  <a:gd name="connsiteX22" fmla="*/ 41475 w 1674729"/>
                  <a:gd name="connsiteY22" fmla="*/ 502673 h 1667042"/>
                  <a:gd name="connsiteX23" fmla="*/ 72686 w 1674729"/>
                  <a:gd name="connsiteY23" fmla="*/ 492178 h 1667042"/>
                  <a:gd name="connsiteX24" fmla="*/ 154750 w 1674729"/>
                  <a:gd name="connsiteY24" fmla="*/ 533025 h 1667042"/>
                  <a:gd name="connsiteX25" fmla="*/ 343923 w 1674729"/>
                  <a:gd name="connsiteY25" fmla="*/ 860684 h 1667042"/>
                  <a:gd name="connsiteX26" fmla="*/ 369200 w 1674729"/>
                  <a:gd name="connsiteY26" fmla="*/ 839828 h 1667042"/>
                  <a:gd name="connsiteX27" fmla="*/ 215975 w 1674729"/>
                  <a:gd name="connsiteY27" fmla="*/ 267988 h 1667042"/>
                  <a:gd name="connsiteX28" fmla="*/ 292870 w 1674729"/>
                  <a:gd name="connsiteY28" fmla="*/ 134804 h 1667042"/>
                  <a:gd name="connsiteX29" fmla="*/ 335967 w 1674729"/>
                  <a:gd name="connsiteY29" fmla="*/ 132103 h 1667042"/>
                  <a:gd name="connsiteX30" fmla="*/ 426053 w 1674729"/>
                  <a:gd name="connsiteY30" fmla="*/ 211698 h 1667042"/>
                  <a:gd name="connsiteX31" fmla="*/ 578656 w 1674729"/>
                  <a:gd name="connsiteY31" fmla="*/ 781218 h 1667042"/>
                  <a:gd name="connsiteX32" fmla="*/ 614705 w 1674729"/>
                  <a:gd name="connsiteY32" fmla="*/ 781218 h 1667042"/>
                  <a:gd name="connsiteX33" fmla="*/ 614705 w 1674729"/>
                  <a:gd name="connsiteY33" fmla="*/ 108744 h 1667042"/>
                  <a:gd name="connsiteX34" fmla="*/ 723449 w 1674729"/>
                  <a:gd name="connsiteY34" fmla="*/ 0 h 1667042"/>
                  <a:gd name="connsiteX0" fmla="*/ 723449 w 1674117"/>
                  <a:gd name="connsiteY0" fmla="*/ 0 h 1667042"/>
                  <a:gd name="connsiteX1" fmla="*/ 832193 w 1674117"/>
                  <a:gd name="connsiteY1" fmla="*/ 108744 h 1667042"/>
                  <a:gd name="connsiteX2" fmla="*/ 832193 w 1674117"/>
                  <a:gd name="connsiteY2" fmla="*/ 781218 h 1667042"/>
                  <a:gd name="connsiteX3" fmla="*/ 861235 w 1674117"/>
                  <a:gd name="connsiteY3" fmla="*/ 781218 h 1667042"/>
                  <a:gd name="connsiteX4" fmla="*/ 1013838 w 1674117"/>
                  <a:gd name="connsiteY4" fmla="*/ 211697 h 1667042"/>
                  <a:gd name="connsiteX5" fmla="*/ 1147022 w 1674117"/>
                  <a:gd name="connsiteY5" fmla="*/ 134803 h 1667042"/>
                  <a:gd name="connsiteX6" fmla="*/ 1223916 w 1674117"/>
                  <a:gd name="connsiteY6" fmla="*/ 267987 h 1667042"/>
                  <a:gd name="connsiteX7" fmla="*/ 1054692 w 1674117"/>
                  <a:gd name="connsiteY7" fmla="*/ 899539 h 1667042"/>
                  <a:gd name="connsiteX8" fmla="*/ 1051911 w 1674117"/>
                  <a:gd name="connsiteY8" fmla="*/ 914682 h 1667042"/>
                  <a:gd name="connsiteX9" fmla="*/ 1097255 w 1674117"/>
                  <a:gd name="connsiteY9" fmla="*/ 1056814 h 1667042"/>
                  <a:gd name="connsiteX10" fmla="*/ 1108948 w 1674117"/>
                  <a:gd name="connsiteY10" fmla="*/ 1067074 h 1667042"/>
                  <a:gd name="connsiteX11" fmla="*/ 1397807 w 1674117"/>
                  <a:gd name="connsiteY11" fmla="*/ 900177 h 1667042"/>
                  <a:gd name="connsiteX12" fmla="*/ 1656994 w 1674117"/>
                  <a:gd name="connsiteY12" fmla="*/ 903326 h 1667042"/>
                  <a:gd name="connsiteX13" fmla="*/ 1608601 w 1674117"/>
                  <a:gd name="connsiteY13" fmla="*/ 1083932 h 1667042"/>
                  <a:gd name="connsiteX14" fmla="*/ 1155573 w 1674117"/>
                  <a:gd name="connsiteY14" fmla="*/ 1345488 h 1667042"/>
                  <a:gd name="connsiteX15" fmla="*/ 1139728 w 1674117"/>
                  <a:gd name="connsiteY15" fmla="*/ 1396532 h 1667042"/>
                  <a:gd name="connsiteX16" fmla="*/ 731622 w 1674117"/>
                  <a:gd name="connsiteY16" fmla="*/ 1667042 h 1667042"/>
                  <a:gd name="connsiteX17" fmla="*/ 688759 w 1674117"/>
                  <a:gd name="connsiteY17" fmla="*/ 1667042 h 1667042"/>
                  <a:gd name="connsiteX18" fmla="*/ 245847 w 1674117"/>
                  <a:gd name="connsiteY18" fmla="*/ 1224130 h 1667042"/>
                  <a:gd name="connsiteX19" fmla="*/ 245847 w 1674117"/>
                  <a:gd name="connsiteY19" fmla="*/ 1081255 h 1667042"/>
                  <a:gd name="connsiteX20" fmla="*/ 250890 w 1674117"/>
                  <a:gd name="connsiteY20" fmla="*/ 1031236 h 1667042"/>
                  <a:gd name="connsiteX21" fmla="*/ 11123 w 1674117"/>
                  <a:gd name="connsiteY21" fmla="*/ 615948 h 1667042"/>
                  <a:gd name="connsiteX22" fmla="*/ 41475 w 1674117"/>
                  <a:gd name="connsiteY22" fmla="*/ 502673 h 1667042"/>
                  <a:gd name="connsiteX23" fmla="*/ 72686 w 1674117"/>
                  <a:gd name="connsiteY23" fmla="*/ 492178 h 1667042"/>
                  <a:gd name="connsiteX24" fmla="*/ 154750 w 1674117"/>
                  <a:gd name="connsiteY24" fmla="*/ 533025 h 1667042"/>
                  <a:gd name="connsiteX25" fmla="*/ 343923 w 1674117"/>
                  <a:gd name="connsiteY25" fmla="*/ 860684 h 1667042"/>
                  <a:gd name="connsiteX26" fmla="*/ 369200 w 1674117"/>
                  <a:gd name="connsiteY26" fmla="*/ 839828 h 1667042"/>
                  <a:gd name="connsiteX27" fmla="*/ 215975 w 1674117"/>
                  <a:gd name="connsiteY27" fmla="*/ 267988 h 1667042"/>
                  <a:gd name="connsiteX28" fmla="*/ 292870 w 1674117"/>
                  <a:gd name="connsiteY28" fmla="*/ 134804 h 1667042"/>
                  <a:gd name="connsiteX29" fmla="*/ 335967 w 1674117"/>
                  <a:gd name="connsiteY29" fmla="*/ 132103 h 1667042"/>
                  <a:gd name="connsiteX30" fmla="*/ 426053 w 1674117"/>
                  <a:gd name="connsiteY30" fmla="*/ 211698 h 1667042"/>
                  <a:gd name="connsiteX31" fmla="*/ 578656 w 1674117"/>
                  <a:gd name="connsiteY31" fmla="*/ 781218 h 1667042"/>
                  <a:gd name="connsiteX32" fmla="*/ 614705 w 1674117"/>
                  <a:gd name="connsiteY32" fmla="*/ 781218 h 1667042"/>
                  <a:gd name="connsiteX33" fmla="*/ 614705 w 1674117"/>
                  <a:gd name="connsiteY33" fmla="*/ 108744 h 1667042"/>
                  <a:gd name="connsiteX34" fmla="*/ 723449 w 1674117"/>
                  <a:gd name="connsiteY34" fmla="*/ 0 h 1667042"/>
                  <a:gd name="connsiteX0" fmla="*/ 723449 w 1659290"/>
                  <a:gd name="connsiteY0" fmla="*/ 0 h 1667042"/>
                  <a:gd name="connsiteX1" fmla="*/ 832193 w 1659290"/>
                  <a:gd name="connsiteY1" fmla="*/ 108744 h 1667042"/>
                  <a:gd name="connsiteX2" fmla="*/ 832193 w 1659290"/>
                  <a:gd name="connsiteY2" fmla="*/ 781218 h 1667042"/>
                  <a:gd name="connsiteX3" fmla="*/ 861235 w 1659290"/>
                  <a:gd name="connsiteY3" fmla="*/ 781218 h 1667042"/>
                  <a:gd name="connsiteX4" fmla="*/ 1013838 w 1659290"/>
                  <a:gd name="connsiteY4" fmla="*/ 211697 h 1667042"/>
                  <a:gd name="connsiteX5" fmla="*/ 1147022 w 1659290"/>
                  <a:gd name="connsiteY5" fmla="*/ 134803 h 1667042"/>
                  <a:gd name="connsiteX6" fmla="*/ 1223916 w 1659290"/>
                  <a:gd name="connsiteY6" fmla="*/ 267987 h 1667042"/>
                  <a:gd name="connsiteX7" fmla="*/ 1054692 w 1659290"/>
                  <a:gd name="connsiteY7" fmla="*/ 899539 h 1667042"/>
                  <a:gd name="connsiteX8" fmla="*/ 1051911 w 1659290"/>
                  <a:gd name="connsiteY8" fmla="*/ 914682 h 1667042"/>
                  <a:gd name="connsiteX9" fmla="*/ 1097255 w 1659290"/>
                  <a:gd name="connsiteY9" fmla="*/ 1056814 h 1667042"/>
                  <a:gd name="connsiteX10" fmla="*/ 1108948 w 1659290"/>
                  <a:gd name="connsiteY10" fmla="*/ 1067074 h 1667042"/>
                  <a:gd name="connsiteX11" fmla="*/ 1397807 w 1659290"/>
                  <a:gd name="connsiteY11" fmla="*/ 900177 h 1667042"/>
                  <a:gd name="connsiteX12" fmla="*/ 1656994 w 1659290"/>
                  <a:gd name="connsiteY12" fmla="*/ 903326 h 1667042"/>
                  <a:gd name="connsiteX13" fmla="*/ 1510970 w 1659290"/>
                  <a:gd name="connsiteY13" fmla="*/ 1136320 h 1667042"/>
                  <a:gd name="connsiteX14" fmla="*/ 1155573 w 1659290"/>
                  <a:gd name="connsiteY14" fmla="*/ 1345488 h 1667042"/>
                  <a:gd name="connsiteX15" fmla="*/ 1139728 w 1659290"/>
                  <a:gd name="connsiteY15" fmla="*/ 1396532 h 1667042"/>
                  <a:gd name="connsiteX16" fmla="*/ 731622 w 1659290"/>
                  <a:gd name="connsiteY16" fmla="*/ 1667042 h 1667042"/>
                  <a:gd name="connsiteX17" fmla="*/ 688759 w 1659290"/>
                  <a:gd name="connsiteY17" fmla="*/ 1667042 h 1667042"/>
                  <a:gd name="connsiteX18" fmla="*/ 245847 w 1659290"/>
                  <a:gd name="connsiteY18" fmla="*/ 1224130 h 1667042"/>
                  <a:gd name="connsiteX19" fmla="*/ 245847 w 1659290"/>
                  <a:gd name="connsiteY19" fmla="*/ 1081255 h 1667042"/>
                  <a:gd name="connsiteX20" fmla="*/ 250890 w 1659290"/>
                  <a:gd name="connsiteY20" fmla="*/ 1031236 h 1667042"/>
                  <a:gd name="connsiteX21" fmla="*/ 11123 w 1659290"/>
                  <a:gd name="connsiteY21" fmla="*/ 615948 h 1667042"/>
                  <a:gd name="connsiteX22" fmla="*/ 41475 w 1659290"/>
                  <a:gd name="connsiteY22" fmla="*/ 502673 h 1667042"/>
                  <a:gd name="connsiteX23" fmla="*/ 72686 w 1659290"/>
                  <a:gd name="connsiteY23" fmla="*/ 492178 h 1667042"/>
                  <a:gd name="connsiteX24" fmla="*/ 154750 w 1659290"/>
                  <a:gd name="connsiteY24" fmla="*/ 533025 h 1667042"/>
                  <a:gd name="connsiteX25" fmla="*/ 343923 w 1659290"/>
                  <a:gd name="connsiteY25" fmla="*/ 860684 h 1667042"/>
                  <a:gd name="connsiteX26" fmla="*/ 369200 w 1659290"/>
                  <a:gd name="connsiteY26" fmla="*/ 839828 h 1667042"/>
                  <a:gd name="connsiteX27" fmla="*/ 215975 w 1659290"/>
                  <a:gd name="connsiteY27" fmla="*/ 267988 h 1667042"/>
                  <a:gd name="connsiteX28" fmla="*/ 292870 w 1659290"/>
                  <a:gd name="connsiteY28" fmla="*/ 134804 h 1667042"/>
                  <a:gd name="connsiteX29" fmla="*/ 335967 w 1659290"/>
                  <a:gd name="connsiteY29" fmla="*/ 132103 h 1667042"/>
                  <a:gd name="connsiteX30" fmla="*/ 426053 w 1659290"/>
                  <a:gd name="connsiteY30" fmla="*/ 211698 h 1667042"/>
                  <a:gd name="connsiteX31" fmla="*/ 578656 w 1659290"/>
                  <a:gd name="connsiteY31" fmla="*/ 781218 h 1667042"/>
                  <a:gd name="connsiteX32" fmla="*/ 614705 w 1659290"/>
                  <a:gd name="connsiteY32" fmla="*/ 781218 h 1667042"/>
                  <a:gd name="connsiteX33" fmla="*/ 614705 w 1659290"/>
                  <a:gd name="connsiteY33" fmla="*/ 108744 h 1667042"/>
                  <a:gd name="connsiteX34" fmla="*/ 723449 w 1659290"/>
                  <a:gd name="connsiteY34" fmla="*/ 0 h 1667042"/>
                  <a:gd name="connsiteX0" fmla="*/ 723449 w 1593259"/>
                  <a:gd name="connsiteY0" fmla="*/ 0 h 1667042"/>
                  <a:gd name="connsiteX1" fmla="*/ 832193 w 1593259"/>
                  <a:gd name="connsiteY1" fmla="*/ 108744 h 1667042"/>
                  <a:gd name="connsiteX2" fmla="*/ 832193 w 1593259"/>
                  <a:gd name="connsiteY2" fmla="*/ 781218 h 1667042"/>
                  <a:gd name="connsiteX3" fmla="*/ 861235 w 1593259"/>
                  <a:gd name="connsiteY3" fmla="*/ 781218 h 1667042"/>
                  <a:gd name="connsiteX4" fmla="*/ 1013838 w 1593259"/>
                  <a:gd name="connsiteY4" fmla="*/ 211697 h 1667042"/>
                  <a:gd name="connsiteX5" fmla="*/ 1147022 w 1593259"/>
                  <a:gd name="connsiteY5" fmla="*/ 134803 h 1667042"/>
                  <a:gd name="connsiteX6" fmla="*/ 1223916 w 1593259"/>
                  <a:gd name="connsiteY6" fmla="*/ 267987 h 1667042"/>
                  <a:gd name="connsiteX7" fmla="*/ 1054692 w 1593259"/>
                  <a:gd name="connsiteY7" fmla="*/ 899539 h 1667042"/>
                  <a:gd name="connsiteX8" fmla="*/ 1051911 w 1593259"/>
                  <a:gd name="connsiteY8" fmla="*/ 914682 h 1667042"/>
                  <a:gd name="connsiteX9" fmla="*/ 1097255 w 1593259"/>
                  <a:gd name="connsiteY9" fmla="*/ 1056814 h 1667042"/>
                  <a:gd name="connsiteX10" fmla="*/ 1108948 w 1593259"/>
                  <a:gd name="connsiteY10" fmla="*/ 1067074 h 1667042"/>
                  <a:gd name="connsiteX11" fmla="*/ 1397807 w 1593259"/>
                  <a:gd name="connsiteY11" fmla="*/ 900177 h 1667042"/>
                  <a:gd name="connsiteX12" fmla="*/ 1587938 w 1593259"/>
                  <a:gd name="connsiteY12" fmla="*/ 946189 h 1667042"/>
                  <a:gd name="connsiteX13" fmla="*/ 1510970 w 1593259"/>
                  <a:gd name="connsiteY13" fmla="*/ 1136320 h 1667042"/>
                  <a:gd name="connsiteX14" fmla="*/ 1155573 w 1593259"/>
                  <a:gd name="connsiteY14" fmla="*/ 1345488 h 1667042"/>
                  <a:gd name="connsiteX15" fmla="*/ 1139728 w 1593259"/>
                  <a:gd name="connsiteY15" fmla="*/ 1396532 h 1667042"/>
                  <a:gd name="connsiteX16" fmla="*/ 731622 w 1593259"/>
                  <a:gd name="connsiteY16" fmla="*/ 1667042 h 1667042"/>
                  <a:gd name="connsiteX17" fmla="*/ 688759 w 1593259"/>
                  <a:gd name="connsiteY17" fmla="*/ 1667042 h 1667042"/>
                  <a:gd name="connsiteX18" fmla="*/ 245847 w 1593259"/>
                  <a:gd name="connsiteY18" fmla="*/ 1224130 h 1667042"/>
                  <a:gd name="connsiteX19" fmla="*/ 245847 w 1593259"/>
                  <a:gd name="connsiteY19" fmla="*/ 1081255 h 1667042"/>
                  <a:gd name="connsiteX20" fmla="*/ 250890 w 1593259"/>
                  <a:gd name="connsiteY20" fmla="*/ 1031236 h 1667042"/>
                  <a:gd name="connsiteX21" fmla="*/ 11123 w 1593259"/>
                  <a:gd name="connsiteY21" fmla="*/ 615948 h 1667042"/>
                  <a:gd name="connsiteX22" fmla="*/ 41475 w 1593259"/>
                  <a:gd name="connsiteY22" fmla="*/ 502673 h 1667042"/>
                  <a:gd name="connsiteX23" fmla="*/ 72686 w 1593259"/>
                  <a:gd name="connsiteY23" fmla="*/ 492178 h 1667042"/>
                  <a:gd name="connsiteX24" fmla="*/ 154750 w 1593259"/>
                  <a:gd name="connsiteY24" fmla="*/ 533025 h 1667042"/>
                  <a:gd name="connsiteX25" fmla="*/ 343923 w 1593259"/>
                  <a:gd name="connsiteY25" fmla="*/ 860684 h 1667042"/>
                  <a:gd name="connsiteX26" fmla="*/ 369200 w 1593259"/>
                  <a:gd name="connsiteY26" fmla="*/ 839828 h 1667042"/>
                  <a:gd name="connsiteX27" fmla="*/ 215975 w 1593259"/>
                  <a:gd name="connsiteY27" fmla="*/ 267988 h 1667042"/>
                  <a:gd name="connsiteX28" fmla="*/ 292870 w 1593259"/>
                  <a:gd name="connsiteY28" fmla="*/ 134804 h 1667042"/>
                  <a:gd name="connsiteX29" fmla="*/ 335967 w 1593259"/>
                  <a:gd name="connsiteY29" fmla="*/ 132103 h 1667042"/>
                  <a:gd name="connsiteX30" fmla="*/ 426053 w 1593259"/>
                  <a:gd name="connsiteY30" fmla="*/ 211698 h 1667042"/>
                  <a:gd name="connsiteX31" fmla="*/ 578656 w 1593259"/>
                  <a:gd name="connsiteY31" fmla="*/ 781218 h 1667042"/>
                  <a:gd name="connsiteX32" fmla="*/ 614705 w 1593259"/>
                  <a:gd name="connsiteY32" fmla="*/ 781218 h 1667042"/>
                  <a:gd name="connsiteX33" fmla="*/ 614705 w 1593259"/>
                  <a:gd name="connsiteY33" fmla="*/ 108744 h 1667042"/>
                  <a:gd name="connsiteX34" fmla="*/ 723449 w 1593259"/>
                  <a:gd name="connsiteY34" fmla="*/ 0 h 1667042"/>
                  <a:gd name="connsiteX0" fmla="*/ 723449 w 1594161"/>
                  <a:gd name="connsiteY0" fmla="*/ 0 h 1667042"/>
                  <a:gd name="connsiteX1" fmla="*/ 832193 w 1594161"/>
                  <a:gd name="connsiteY1" fmla="*/ 108744 h 1667042"/>
                  <a:gd name="connsiteX2" fmla="*/ 832193 w 1594161"/>
                  <a:gd name="connsiteY2" fmla="*/ 781218 h 1667042"/>
                  <a:gd name="connsiteX3" fmla="*/ 861235 w 1594161"/>
                  <a:gd name="connsiteY3" fmla="*/ 781218 h 1667042"/>
                  <a:gd name="connsiteX4" fmla="*/ 1013838 w 1594161"/>
                  <a:gd name="connsiteY4" fmla="*/ 211697 h 1667042"/>
                  <a:gd name="connsiteX5" fmla="*/ 1147022 w 1594161"/>
                  <a:gd name="connsiteY5" fmla="*/ 134803 h 1667042"/>
                  <a:gd name="connsiteX6" fmla="*/ 1223916 w 1594161"/>
                  <a:gd name="connsiteY6" fmla="*/ 267987 h 1667042"/>
                  <a:gd name="connsiteX7" fmla="*/ 1054692 w 1594161"/>
                  <a:gd name="connsiteY7" fmla="*/ 899539 h 1667042"/>
                  <a:gd name="connsiteX8" fmla="*/ 1051911 w 1594161"/>
                  <a:gd name="connsiteY8" fmla="*/ 914682 h 1667042"/>
                  <a:gd name="connsiteX9" fmla="*/ 1097255 w 1594161"/>
                  <a:gd name="connsiteY9" fmla="*/ 1056814 h 1667042"/>
                  <a:gd name="connsiteX10" fmla="*/ 1108948 w 1594161"/>
                  <a:gd name="connsiteY10" fmla="*/ 1067074 h 1667042"/>
                  <a:gd name="connsiteX11" fmla="*/ 1397807 w 1594161"/>
                  <a:gd name="connsiteY11" fmla="*/ 900177 h 1667042"/>
                  <a:gd name="connsiteX12" fmla="*/ 1587938 w 1594161"/>
                  <a:gd name="connsiteY12" fmla="*/ 946189 h 1667042"/>
                  <a:gd name="connsiteX13" fmla="*/ 1510970 w 1594161"/>
                  <a:gd name="connsiteY13" fmla="*/ 1136320 h 1667042"/>
                  <a:gd name="connsiteX14" fmla="*/ 1155573 w 1594161"/>
                  <a:gd name="connsiteY14" fmla="*/ 1345488 h 1667042"/>
                  <a:gd name="connsiteX15" fmla="*/ 1139728 w 1594161"/>
                  <a:gd name="connsiteY15" fmla="*/ 1396532 h 1667042"/>
                  <a:gd name="connsiteX16" fmla="*/ 731622 w 1594161"/>
                  <a:gd name="connsiteY16" fmla="*/ 1667042 h 1667042"/>
                  <a:gd name="connsiteX17" fmla="*/ 688759 w 1594161"/>
                  <a:gd name="connsiteY17" fmla="*/ 1667042 h 1667042"/>
                  <a:gd name="connsiteX18" fmla="*/ 245847 w 1594161"/>
                  <a:gd name="connsiteY18" fmla="*/ 1224130 h 1667042"/>
                  <a:gd name="connsiteX19" fmla="*/ 245847 w 1594161"/>
                  <a:gd name="connsiteY19" fmla="*/ 1081255 h 1667042"/>
                  <a:gd name="connsiteX20" fmla="*/ 250890 w 1594161"/>
                  <a:gd name="connsiteY20" fmla="*/ 1031236 h 1667042"/>
                  <a:gd name="connsiteX21" fmla="*/ 11123 w 1594161"/>
                  <a:gd name="connsiteY21" fmla="*/ 615948 h 1667042"/>
                  <a:gd name="connsiteX22" fmla="*/ 41475 w 1594161"/>
                  <a:gd name="connsiteY22" fmla="*/ 502673 h 1667042"/>
                  <a:gd name="connsiteX23" fmla="*/ 72686 w 1594161"/>
                  <a:gd name="connsiteY23" fmla="*/ 492178 h 1667042"/>
                  <a:gd name="connsiteX24" fmla="*/ 154750 w 1594161"/>
                  <a:gd name="connsiteY24" fmla="*/ 533025 h 1667042"/>
                  <a:gd name="connsiteX25" fmla="*/ 343923 w 1594161"/>
                  <a:gd name="connsiteY25" fmla="*/ 860684 h 1667042"/>
                  <a:gd name="connsiteX26" fmla="*/ 369200 w 1594161"/>
                  <a:gd name="connsiteY26" fmla="*/ 839828 h 1667042"/>
                  <a:gd name="connsiteX27" fmla="*/ 215975 w 1594161"/>
                  <a:gd name="connsiteY27" fmla="*/ 267988 h 1667042"/>
                  <a:gd name="connsiteX28" fmla="*/ 292870 w 1594161"/>
                  <a:gd name="connsiteY28" fmla="*/ 134804 h 1667042"/>
                  <a:gd name="connsiteX29" fmla="*/ 335967 w 1594161"/>
                  <a:gd name="connsiteY29" fmla="*/ 132103 h 1667042"/>
                  <a:gd name="connsiteX30" fmla="*/ 426053 w 1594161"/>
                  <a:gd name="connsiteY30" fmla="*/ 211698 h 1667042"/>
                  <a:gd name="connsiteX31" fmla="*/ 578656 w 1594161"/>
                  <a:gd name="connsiteY31" fmla="*/ 781218 h 1667042"/>
                  <a:gd name="connsiteX32" fmla="*/ 614705 w 1594161"/>
                  <a:gd name="connsiteY32" fmla="*/ 781218 h 1667042"/>
                  <a:gd name="connsiteX33" fmla="*/ 614705 w 1594161"/>
                  <a:gd name="connsiteY33" fmla="*/ 108744 h 1667042"/>
                  <a:gd name="connsiteX34" fmla="*/ 723449 w 1594161"/>
                  <a:gd name="connsiteY34" fmla="*/ 0 h 1667042"/>
                  <a:gd name="connsiteX0" fmla="*/ 723449 w 1596962"/>
                  <a:gd name="connsiteY0" fmla="*/ 0 h 1667042"/>
                  <a:gd name="connsiteX1" fmla="*/ 832193 w 1596962"/>
                  <a:gd name="connsiteY1" fmla="*/ 108744 h 1667042"/>
                  <a:gd name="connsiteX2" fmla="*/ 832193 w 1596962"/>
                  <a:gd name="connsiteY2" fmla="*/ 781218 h 1667042"/>
                  <a:gd name="connsiteX3" fmla="*/ 861235 w 1596962"/>
                  <a:gd name="connsiteY3" fmla="*/ 781218 h 1667042"/>
                  <a:gd name="connsiteX4" fmla="*/ 1013838 w 1596962"/>
                  <a:gd name="connsiteY4" fmla="*/ 211697 h 1667042"/>
                  <a:gd name="connsiteX5" fmla="*/ 1147022 w 1596962"/>
                  <a:gd name="connsiteY5" fmla="*/ 134803 h 1667042"/>
                  <a:gd name="connsiteX6" fmla="*/ 1223916 w 1596962"/>
                  <a:gd name="connsiteY6" fmla="*/ 267987 h 1667042"/>
                  <a:gd name="connsiteX7" fmla="*/ 1054692 w 1596962"/>
                  <a:gd name="connsiteY7" fmla="*/ 899539 h 1667042"/>
                  <a:gd name="connsiteX8" fmla="*/ 1051911 w 1596962"/>
                  <a:gd name="connsiteY8" fmla="*/ 914682 h 1667042"/>
                  <a:gd name="connsiteX9" fmla="*/ 1097255 w 1596962"/>
                  <a:gd name="connsiteY9" fmla="*/ 1056814 h 1667042"/>
                  <a:gd name="connsiteX10" fmla="*/ 1108948 w 1596962"/>
                  <a:gd name="connsiteY10" fmla="*/ 1067074 h 1667042"/>
                  <a:gd name="connsiteX11" fmla="*/ 1397807 w 1596962"/>
                  <a:gd name="connsiteY11" fmla="*/ 900177 h 1667042"/>
                  <a:gd name="connsiteX12" fmla="*/ 1587938 w 1596962"/>
                  <a:gd name="connsiteY12" fmla="*/ 946189 h 1667042"/>
                  <a:gd name="connsiteX13" fmla="*/ 1510970 w 1596962"/>
                  <a:gd name="connsiteY13" fmla="*/ 1136320 h 1667042"/>
                  <a:gd name="connsiteX14" fmla="*/ 1155573 w 1596962"/>
                  <a:gd name="connsiteY14" fmla="*/ 1345488 h 1667042"/>
                  <a:gd name="connsiteX15" fmla="*/ 1139728 w 1596962"/>
                  <a:gd name="connsiteY15" fmla="*/ 1396532 h 1667042"/>
                  <a:gd name="connsiteX16" fmla="*/ 731622 w 1596962"/>
                  <a:gd name="connsiteY16" fmla="*/ 1667042 h 1667042"/>
                  <a:gd name="connsiteX17" fmla="*/ 688759 w 1596962"/>
                  <a:gd name="connsiteY17" fmla="*/ 1667042 h 1667042"/>
                  <a:gd name="connsiteX18" fmla="*/ 245847 w 1596962"/>
                  <a:gd name="connsiteY18" fmla="*/ 1224130 h 1667042"/>
                  <a:gd name="connsiteX19" fmla="*/ 245847 w 1596962"/>
                  <a:gd name="connsiteY19" fmla="*/ 1081255 h 1667042"/>
                  <a:gd name="connsiteX20" fmla="*/ 250890 w 1596962"/>
                  <a:gd name="connsiteY20" fmla="*/ 1031236 h 1667042"/>
                  <a:gd name="connsiteX21" fmla="*/ 11123 w 1596962"/>
                  <a:gd name="connsiteY21" fmla="*/ 615948 h 1667042"/>
                  <a:gd name="connsiteX22" fmla="*/ 41475 w 1596962"/>
                  <a:gd name="connsiteY22" fmla="*/ 502673 h 1667042"/>
                  <a:gd name="connsiteX23" fmla="*/ 72686 w 1596962"/>
                  <a:gd name="connsiteY23" fmla="*/ 492178 h 1667042"/>
                  <a:gd name="connsiteX24" fmla="*/ 154750 w 1596962"/>
                  <a:gd name="connsiteY24" fmla="*/ 533025 h 1667042"/>
                  <a:gd name="connsiteX25" fmla="*/ 343923 w 1596962"/>
                  <a:gd name="connsiteY25" fmla="*/ 860684 h 1667042"/>
                  <a:gd name="connsiteX26" fmla="*/ 369200 w 1596962"/>
                  <a:gd name="connsiteY26" fmla="*/ 839828 h 1667042"/>
                  <a:gd name="connsiteX27" fmla="*/ 215975 w 1596962"/>
                  <a:gd name="connsiteY27" fmla="*/ 267988 h 1667042"/>
                  <a:gd name="connsiteX28" fmla="*/ 292870 w 1596962"/>
                  <a:gd name="connsiteY28" fmla="*/ 134804 h 1667042"/>
                  <a:gd name="connsiteX29" fmla="*/ 335967 w 1596962"/>
                  <a:gd name="connsiteY29" fmla="*/ 132103 h 1667042"/>
                  <a:gd name="connsiteX30" fmla="*/ 426053 w 1596962"/>
                  <a:gd name="connsiteY30" fmla="*/ 211698 h 1667042"/>
                  <a:gd name="connsiteX31" fmla="*/ 578656 w 1596962"/>
                  <a:gd name="connsiteY31" fmla="*/ 781218 h 1667042"/>
                  <a:gd name="connsiteX32" fmla="*/ 614705 w 1596962"/>
                  <a:gd name="connsiteY32" fmla="*/ 781218 h 1667042"/>
                  <a:gd name="connsiteX33" fmla="*/ 614705 w 1596962"/>
                  <a:gd name="connsiteY33" fmla="*/ 108744 h 1667042"/>
                  <a:gd name="connsiteX34" fmla="*/ 723449 w 1596962"/>
                  <a:gd name="connsiteY34" fmla="*/ 0 h 1667042"/>
                  <a:gd name="connsiteX0" fmla="*/ 723449 w 1599061"/>
                  <a:gd name="connsiteY0" fmla="*/ 0 h 1667042"/>
                  <a:gd name="connsiteX1" fmla="*/ 832193 w 1599061"/>
                  <a:gd name="connsiteY1" fmla="*/ 108744 h 1667042"/>
                  <a:gd name="connsiteX2" fmla="*/ 832193 w 1599061"/>
                  <a:gd name="connsiteY2" fmla="*/ 781218 h 1667042"/>
                  <a:gd name="connsiteX3" fmla="*/ 861235 w 1599061"/>
                  <a:gd name="connsiteY3" fmla="*/ 781218 h 1667042"/>
                  <a:gd name="connsiteX4" fmla="*/ 1013838 w 1599061"/>
                  <a:gd name="connsiteY4" fmla="*/ 211697 h 1667042"/>
                  <a:gd name="connsiteX5" fmla="*/ 1147022 w 1599061"/>
                  <a:gd name="connsiteY5" fmla="*/ 134803 h 1667042"/>
                  <a:gd name="connsiteX6" fmla="*/ 1223916 w 1599061"/>
                  <a:gd name="connsiteY6" fmla="*/ 267987 h 1667042"/>
                  <a:gd name="connsiteX7" fmla="*/ 1054692 w 1599061"/>
                  <a:gd name="connsiteY7" fmla="*/ 899539 h 1667042"/>
                  <a:gd name="connsiteX8" fmla="*/ 1051911 w 1599061"/>
                  <a:gd name="connsiteY8" fmla="*/ 914682 h 1667042"/>
                  <a:gd name="connsiteX9" fmla="*/ 1097255 w 1599061"/>
                  <a:gd name="connsiteY9" fmla="*/ 1056814 h 1667042"/>
                  <a:gd name="connsiteX10" fmla="*/ 1108948 w 1599061"/>
                  <a:gd name="connsiteY10" fmla="*/ 1067074 h 1667042"/>
                  <a:gd name="connsiteX11" fmla="*/ 1397807 w 1599061"/>
                  <a:gd name="connsiteY11" fmla="*/ 900177 h 1667042"/>
                  <a:gd name="connsiteX12" fmla="*/ 1590319 w 1599061"/>
                  <a:gd name="connsiteY12" fmla="*/ 953333 h 1667042"/>
                  <a:gd name="connsiteX13" fmla="*/ 1510970 w 1599061"/>
                  <a:gd name="connsiteY13" fmla="*/ 1136320 h 1667042"/>
                  <a:gd name="connsiteX14" fmla="*/ 1155573 w 1599061"/>
                  <a:gd name="connsiteY14" fmla="*/ 1345488 h 1667042"/>
                  <a:gd name="connsiteX15" fmla="*/ 1139728 w 1599061"/>
                  <a:gd name="connsiteY15" fmla="*/ 1396532 h 1667042"/>
                  <a:gd name="connsiteX16" fmla="*/ 731622 w 1599061"/>
                  <a:gd name="connsiteY16" fmla="*/ 1667042 h 1667042"/>
                  <a:gd name="connsiteX17" fmla="*/ 688759 w 1599061"/>
                  <a:gd name="connsiteY17" fmla="*/ 1667042 h 1667042"/>
                  <a:gd name="connsiteX18" fmla="*/ 245847 w 1599061"/>
                  <a:gd name="connsiteY18" fmla="*/ 1224130 h 1667042"/>
                  <a:gd name="connsiteX19" fmla="*/ 245847 w 1599061"/>
                  <a:gd name="connsiteY19" fmla="*/ 1081255 h 1667042"/>
                  <a:gd name="connsiteX20" fmla="*/ 250890 w 1599061"/>
                  <a:gd name="connsiteY20" fmla="*/ 1031236 h 1667042"/>
                  <a:gd name="connsiteX21" fmla="*/ 11123 w 1599061"/>
                  <a:gd name="connsiteY21" fmla="*/ 615948 h 1667042"/>
                  <a:gd name="connsiteX22" fmla="*/ 41475 w 1599061"/>
                  <a:gd name="connsiteY22" fmla="*/ 502673 h 1667042"/>
                  <a:gd name="connsiteX23" fmla="*/ 72686 w 1599061"/>
                  <a:gd name="connsiteY23" fmla="*/ 492178 h 1667042"/>
                  <a:gd name="connsiteX24" fmla="*/ 154750 w 1599061"/>
                  <a:gd name="connsiteY24" fmla="*/ 533025 h 1667042"/>
                  <a:gd name="connsiteX25" fmla="*/ 343923 w 1599061"/>
                  <a:gd name="connsiteY25" fmla="*/ 860684 h 1667042"/>
                  <a:gd name="connsiteX26" fmla="*/ 369200 w 1599061"/>
                  <a:gd name="connsiteY26" fmla="*/ 839828 h 1667042"/>
                  <a:gd name="connsiteX27" fmla="*/ 215975 w 1599061"/>
                  <a:gd name="connsiteY27" fmla="*/ 267988 h 1667042"/>
                  <a:gd name="connsiteX28" fmla="*/ 292870 w 1599061"/>
                  <a:gd name="connsiteY28" fmla="*/ 134804 h 1667042"/>
                  <a:gd name="connsiteX29" fmla="*/ 335967 w 1599061"/>
                  <a:gd name="connsiteY29" fmla="*/ 132103 h 1667042"/>
                  <a:gd name="connsiteX30" fmla="*/ 426053 w 1599061"/>
                  <a:gd name="connsiteY30" fmla="*/ 211698 h 1667042"/>
                  <a:gd name="connsiteX31" fmla="*/ 578656 w 1599061"/>
                  <a:gd name="connsiteY31" fmla="*/ 781218 h 1667042"/>
                  <a:gd name="connsiteX32" fmla="*/ 614705 w 1599061"/>
                  <a:gd name="connsiteY32" fmla="*/ 781218 h 1667042"/>
                  <a:gd name="connsiteX33" fmla="*/ 614705 w 1599061"/>
                  <a:gd name="connsiteY33" fmla="*/ 108744 h 1667042"/>
                  <a:gd name="connsiteX34" fmla="*/ 723449 w 1599061"/>
                  <a:gd name="connsiteY34" fmla="*/ 0 h 1667042"/>
                  <a:gd name="connsiteX0" fmla="*/ 723449 w 1602893"/>
                  <a:gd name="connsiteY0" fmla="*/ 0 h 1667042"/>
                  <a:gd name="connsiteX1" fmla="*/ 832193 w 1602893"/>
                  <a:gd name="connsiteY1" fmla="*/ 108744 h 1667042"/>
                  <a:gd name="connsiteX2" fmla="*/ 832193 w 1602893"/>
                  <a:gd name="connsiteY2" fmla="*/ 781218 h 1667042"/>
                  <a:gd name="connsiteX3" fmla="*/ 861235 w 1602893"/>
                  <a:gd name="connsiteY3" fmla="*/ 781218 h 1667042"/>
                  <a:gd name="connsiteX4" fmla="*/ 1013838 w 1602893"/>
                  <a:gd name="connsiteY4" fmla="*/ 211697 h 1667042"/>
                  <a:gd name="connsiteX5" fmla="*/ 1147022 w 1602893"/>
                  <a:gd name="connsiteY5" fmla="*/ 134803 h 1667042"/>
                  <a:gd name="connsiteX6" fmla="*/ 1223916 w 1602893"/>
                  <a:gd name="connsiteY6" fmla="*/ 267987 h 1667042"/>
                  <a:gd name="connsiteX7" fmla="*/ 1054692 w 1602893"/>
                  <a:gd name="connsiteY7" fmla="*/ 899539 h 1667042"/>
                  <a:gd name="connsiteX8" fmla="*/ 1051911 w 1602893"/>
                  <a:gd name="connsiteY8" fmla="*/ 914682 h 1667042"/>
                  <a:gd name="connsiteX9" fmla="*/ 1097255 w 1602893"/>
                  <a:gd name="connsiteY9" fmla="*/ 1056814 h 1667042"/>
                  <a:gd name="connsiteX10" fmla="*/ 1108948 w 1602893"/>
                  <a:gd name="connsiteY10" fmla="*/ 1067074 h 1667042"/>
                  <a:gd name="connsiteX11" fmla="*/ 1397807 w 1602893"/>
                  <a:gd name="connsiteY11" fmla="*/ 900177 h 1667042"/>
                  <a:gd name="connsiteX12" fmla="*/ 1590319 w 1602893"/>
                  <a:gd name="connsiteY12" fmla="*/ 953333 h 1667042"/>
                  <a:gd name="connsiteX13" fmla="*/ 1510970 w 1602893"/>
                  <a:gd name="connsiteY13" fmla="*/ 1136320 h 1667042"/>
                  <a:gd name="connsiteX14" fmla="*/ 1155573 w 1602893"/>
                  <a:gd name="connsiteY14" fmla="*/ 1345488 h 1667042"/>
                  <a:gd name="connsiteX15" fmla="*/ 1139728 w 1602893"/>
                  <a:gd name="connsiteY15" fmla="*/ 1396532 h 1667042"/>
                  <a:gd name="connsiteX16" fmla="*/ 731622 w 1602893"/>
                  <a:gd name="connsiteY16" fmla="*/ 1667042 h 1667042"/>
                  <a:gd name="connsiteX17" fmla="*/ 688759 w 1602893"/>
                  <a:gd name="connsiteY17" fmla="*/ 1667042 h 1667042"/>
                  <a:gd name="connsiteX18" fmla="*/ 245847 w 1602893"/>
                  <a:gd name="connsiteY18" fmla="*/ 1224130 h 1667042"/>
                  <a:gd name="connsiteX19" fmla="*/ 245847 w 1602893"/>
                  <a:gd name="connsiteY19" fmla="*/ 1081255 h 1667042"/>
                  <a:gd name="connsiteX20" fmla="*/ 250890 w 1602893"/>
                  <a:gd name="connsiteY20" fmla="*/ 1031236 h 1667042"/>
                  <a:gd name="connsiteX21" fmla="*/ 11123 w 1602893"/>
                  <a:gd name="connsiteY21" fmla="*/ 615948 h 1667042"/>
                  <a:gd name="connsiteX22" fmla="*/ 41475 w 1602893"/>
                  <a:gd name="connsiteY22" fmla="*/ 502673 h 1667042"/>
                  <a:gd name="connsiteX23" fmla="*/ 72686 w 1602893"/>
                  <a:gd name="connsiteY23" fmla="*/ 492178 h 1667042"/>
                  <a:gd name="connsiteX24" fmla="*/ 154750 w 1602893"/>
                  <a:gd name="connsiteY24" fmla="*/ 533025 h 1667042"/>
                  <a:gd name="connsiteX25" fmla="*/ 343923 w 1602893"/>
                  <a:gd name="connsiteY25" fmla="*/ 860684 h 1667042"/>
                  <a:gd name="connsiteX26" fmla="*/ 369200 w 1602893"/>
                  <a:gd name="connsiteY26" fmla="*/ 839828 h 1667042"/>
                  <a:gd name="connsiteX27" fmla="*/ 215975 w 1602893"/>
                  <a:gd name="connsiteY27" fmla="*/ 267988 h 1667042"/>
                  <a:gd name="connsiteX28" fmla="*/ 292870 w 1602893"/>
                  <a:gd name="connsiteY28" fmla="*/ 134804 h 1667042"/>
                  <a:gd name="connsiteX29" fmla="*/ 335967 w 1602893"/>
                  <a:gd name="connsiteY29" fmla="*/ 132103 h 1667042"/>
                  <a:gd name="connsiteX30" fmla="*/ 426053 w 1602893"/>
                  <a:gd name="connsiteY30" fmla="*/ 211698 h 1667042"/>
                  <a:gd name="connsiteX31" fmla="*/ 578656 w 1602893"/>
                  <a:gd name="connsiteY31" fmla="*/ 781218 h 1667042"/>
                  <a:gd name="connsiteX32" fmla="*/ 614705 w 1602893"/>
                  <a:gd name="connsiteY32" fmla="*/ 781218 h 1667042"/>
                  <a:gd name="connsiteX33" fmla="*/ 614705 w 1602893"/>
                  <a:gd name="connsiteY33" fmla="*/ 108744 h 1667042"/>
                  <a:gd name="connsiteX34" fmla="*/ 723449 w 1602893"/>
                  <a:gd name="connsiteY34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32193 w 1598802"/>
                  <a:gd name="connsiteY2" fmla="*/ 781218 h 1667042"/>
                  <a:gd name="connsiteX3" fmla="*/ 861235 w 1598802"/>
                  <a:gd name="connsiteY3" fmla="*/ 781218 h 1667042"/>
                  <a:gd name="connsiteX4" fmla="*/ 1013838 w 1598802"/>
                  <a:gd name="connsiteY4" fmla="*/ 211697 h 1667042"/>
                  <a:gd name="connsiteX5" fmla="*/ 1147022 w 1598802"/>
                  <a:gd name="connsiteY5" fmla="*/ 134803 h 1667042"/>
                  <a:gd name="connsiteX6" fmla="*/ 1223916 w 1598802"/>
                  <a:gd name="connsiteY6" fmla="*/ 267987 h 1667042"/>
                  <a:gd name="connsiteX7" fmla="*/ 1054692 w 1598802"/>
                  <a:gd name="connsiteY7" fmla="*/ 899539 h 1667042"/>
                  <a:gd name="connsiteX8" fmla="*/ 1051911 w 1598802"/>
                  <a:gd name="connsiteY8" fmla="*/ 914682 h 1667042"/>
                  <a:gd name="connsiteX9" fmla="*/ 1097255 w 1598802"/>
                  <a:gd name="connsiteY9" fmla="*/ 1056814 h 1667042"/>
                  <a:gd name="connsiteX10" fmla="*/ 1108948 w 1598802"/>
                  <a:gd name="connsiteY10" fmla="*/ 1067074 h 1667042"/>
                  <a:gd name="connsiteX11" fmla="*/ 1397807 w 1598802"/>
                  <a:gd name="connsiteY11" fmla="*/ 900177 h 1667042"/>
                  <a:gd name="connsiteX12" fmla="*/ 1585557 w 1598802"/>
                  <a:gd name="connsiteY12" fmla="*/ 950952 h 1667042"/>
                  <a:gd name="connsiteX13" fmla="*/ 1510970 w 1598802"/>
                  <a:gd name="connsiteY13" fmla="*/ 1136320 h 1667042"/>
                  <a:gd name="connsiteX14" fmla="*/ 1155573 w 1598802"/>
                  <a:gd name="connsiteY14" fmla="*/ 1345488 h 1667042"/>
                  <a:gd name="connsiteX15" fmla="*/ 1139728 w 1598802"/>
                  <a:gd name="connsiteY15" fmla="*/ 1396532 h 1667042"/>
                  <a:gd name="connsiteX16" fmla="*/ 731622 w 1598802"/>
                  <a:gd name="connsiteY16" fmla="*/ 1667042 h 1667042"/>
                  <a:gd name="connsiteX17" fmla="*/ 688759 w 1598802"/>
                  <a:gd name="connsiteY17" fmla="*/ 1667042 h 1667042"/>
                  <a:gd name="connsiteX18" fmla="*/ 245847 w 1598802"/>
                  <a:gd name="connsiteY18" fmla="*/ 1224130 h 1667042"/>
                  <a:gd name="connsiteX19" fmla="*/ 245847 w 1598802"/>
                  <a:gd name="connsiteY19" fmla="*/ 1081255 h 1667042"/>
                  <a:gd name="connsiteX20" fmla="*/ 250890 w 1598802"/>
                  <a:gd name="connsiteY20" fmla="*/ 1031236 h 1667042"/>
                  <a:gd name="connsiteX21" fmla="*/ 11123 w 1598802"/>
                  <a:gd name="connsiteY21" fmla="*/ 615948 h 1667042"/>
                  <a:gd name="connsiteX22" fmla="*/ 41475 w 1598802"/>
                  <a:gd name="connsiteY22" fmla="*/ 502673 h 1667042"/>
                  <a:gd name="connsiteX23" fmla="*/ 72686 w 1598802"/>
                  <a:gd name="connsiteY23" fmla="*/ 492178 h 1667042"/>
                  <a:gd name="connsiteX24" fmla="*/ 154750 w 1598802"/>
                  <a:gd name="connsiteY24" fmla="*/ 533025 h 1667042"/>
                  <a:gd name="connsiteX25" fmla="*/ 343923 w 1598802"/>
                  <a:gd name="connsiteY25" fmla="*/ 860684 h 1667042"/>
                  <a:gd name="connsiteX26" fmla="*/ 369200 w 1598802"/>
                  <a:gd name="connsiteY26" fmla="*/ 839828 h 1667042"/>
                  <a:gd name="connsiteX27" fmla="*/ 215975 w 1598802"/>
                  <a:gd name="connsiteY27" fmla="*/ 267988 h 1667042"/>
                  <a:gd name="connsiteX28" fmla="*/ 292870 w 1598802"/>
                  <a:gd name="connsiteY28" fmla="*/ 134804 h 1667042"/>
                  <a:gd name="connsiteX29" fmla="*/ 335967 w 1598802"/>
                  <a:gd name="connsiteY29" fmla="*/ 132103 h 1667042"/>
                  <a:gd name="connsiteX30" fmla="*/ 426053 w 1598802"/>
                  <a:gd name="connsiteY30" fmla="*/ 211698 h 1667042"/>
                  <a:gd name="connsiteX31" fmla="*/ 578656 w 1598802"/>
                  <a:gd name="connsiteY31" fmla="*/ 781218 h 1667042"/>
                  <a:gd name="connsiteX32" fmla="*/ 614705 w 1598802"/>
                  <a:gd name="connsiteY32" fmla="*/ 781218 h 1667042"/>
                  <a:gd name="connsiteX33" fmla="*/ 614705 w 1598802"/>
                  <a:gd name="connsiteY33" fmla="*/ 108744 h 1667042"/>
                  <a:gd name="connsiteX34" fmla="*/ 723449 w 1598802"/>
                  <a:gd name="connsiteY34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32193 w 1598802"/>
                  <a:gd name="connsiteY2" fmla="*/ 781218 h 1667042"/>
                  <a:gd name="connsiteX3" fmla="*/ 861235 w 1598802"/>
                  <a:gd name="connsiteY3" fmla="*/ 781218 h 1667042"/>
                  <a:gd name="connsiteX4" fmla="*/ 1013838 w 1598802"/>
                  <a:gd name="connsiteY4" fmla="*/ 211697 h 1667042"/>
                  <a:gd name="connsiteX5" fmla="*/ 1147022 w 1598802"/>
                  <a:gd name="connsiteY5" fmla="*/ 134803 h 1667042"/>
                  <a:gd name="connsiteX6" fmla="*/ 1223916 w 1598802"/>
                  <a:gd name="connsiteY6" fmla="*/ 267987 h 1667042"/>
                  <a:gd name="connsiteX7" fmla="*/ 1054692 w 1598802"/>
                  <a:gd name="connsiteY7" fmla="*/ 899539 h 1667042"/>
                  <a:gd name="connsiteX8" fmla="*/ 1051911 w 1598802"/>
                  <a:gd name="connsiteY8" fmla="*/ 914682 h 1667042"/>
                  <a:gd name="connsiteX9" fmla="*/ 1097255 w 1598802"/>
                  <a:gd name="connsiteY9" fmla="*/ 1056814 h 1667042"/>
                  <a:gd name="connsiteX10" fmla="*/ 1156573 w 1598802"/>
                  <a:gd name="connsiteY10" fmla="*/ 1045642 h 1667042"/>
                  <a:gd name="connsiteX11" fmla="*/ 1397807 w 1598802"/>
                  <a:gd name="connsiteY11" fmla="*/ 900177 h 1667042"/>
                  <a:gd name="connsiteX12" fmla="*/ 1585557 w 1598802"/>
                  <a:gd name="connsiteY12" fmla="*/ 950952 h 1667042"/>
                  <a:gd name="connsiteX13" fmla="*/ 1510970 w 1598802"/>
                  <a:gd name="connsiteY13" fmla="*/ 1136320 h 1667042"/>
                  <a:gd name="connsiteX14" fmla="*/ 1155573 w 1598802"/>
                  <a:gd name="connsiteY14" fmla="*/ 1345488 h 1667042"/>
                  <a:gd name="connsiteX15" fmla="*/ 1139728 w 1598802"/>
                  <a:gd name="connsiteY15" fmla="*/ 1396532 h 1667042"/>
                  <a:gd name="connsiteX16" fmla="*/ 731622 w 1598802"/>
                  <a:gd name="connsiteY16" fmla="*/ 1667042 h 1667042"/>
                  <a:gd name="connsiteX17" fmla="*/ 688759 w 1598802"/>
                  <a:gd name="connsiteY17" fmla="*/ 1667042 h 1667042"/>
                  <a:gd name="connsiteX18" fmla="*/ 245847 w 1598802"/>
                  <a:gd name="connsiteY18" fmla="*/ 1224130 h 1667042"/>
                  <a:gd name="connsiteX19" fmla="*/ 245847 w 1598802"/>
                  <a:gd name="connsiteY19" fmla="*/ 1081255 h 1667042"/>
                  <a:gd name="connsiteX20" fmla="*/ 250890 w 1598802"/>
                  <a:gd name="connsiteY20" fmla="*/ 1031236 h 1667042"/>
                  <a:gd name="connsiteX21" fmla="*/ 11123 w 1598802"/>
                  <a:gd name="connsiteY21" fmla="*/ 615948 h 1667042"/>
                  <a:gd name="connsiteX22" fmla="*/ 41475 w 1598802"/>
                  <a:gd name="connsiteY22" fmla="*/ 502673 h 1667042"/>
                  <a:gd name="connsiteX23" fmla="*/ 72686 w 1598802"/>
                  <a:gd name="connsiteY23" fmla="*/ 492178 h 1667042"/>
                  <a:gd name="connsiteX24" fmla="*/ 154750 w 1598802"/>
                  <a:gd name="connsiteY24" fmla="*/ 533025 h 1667042"/>
                  <a:gd name="connsiteX25" fmla="*/ 343923 w 1598802"/>
                  <a:gd name="connsiteY25" fmla="*/ 860684 h 1667042"/>
                  <a:gd name="connsiteX26" fmla="*/ 369200 w 1598802"/>
                  <a:gd name="connsiteY26" fmla="*/ 839828 h 1667042"/>
                  <a:gd name="connsiteX27" fmla="*/ 215975 w 1598802"/>
                  <a:gd name="connsiteY27" fmla="*/ 267988 h 1667042"/>
                  <a:gd name="connsiteX28" fmla="*/ 292870 w 1598802"/>
                  <a:gd name="connsiteY28" fmla="*/ 134804 h 1667042"/>
                  <a:gd name="connsiteX29" fmla="*/ 335967 w 1598802"/>
                  <a:gd name="connsiteY29" fmla="*/ 132103 h 1667042"/>
                  <a:gd name="connsiteX30" fmla="*/ 426053 w 1598802"/>
                  <a:gd name="connsiteY30" fmla="*/ 211698 h 1667042"/>
                  <a:gd name="connsiteX31" fmla="*/ 578656 w 1598802"/>
                  <a:gd name="connsiteY31" fmla="*/ 781218 h 1667042"/>
                  <a:gd name="connsiteX32" fmla="*/ 614705 w 1598802"/>
                  <a:gd name="connsiteY32" fmla="*/ 781218 h 1667042"/>
                  <a:gd name="connsiteX33" fmla="*/ 614705 w 1598802"/>
                  <a:gd name="connsiteY33" fmla="*/ 108744 h 1667042"/>
                  <a:gd name="connsiteX34" fmla="*/ 723449 w 1598802"/>
                  <a:gd name="connsiteY34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32193 w 1598802"/>
                  <a:gd name="connsiteY2" fmla="*/ 781218 h 1667042"/>
                  <a:gd name="connsiteX3" fmla="*/ 861235 w 1598802"/>
                  <a:gd name="connsiteY3" fmla="*/ 781218 h 1667042"/>
                  <a:gd name="connsiteX4" fmla="*/ 1013838 w 1598802"/>
                  <a:gd name="connsiteY4" fmla="*/ 211697 h 1667042"/>
                  <a:gd name="connsiteX5" fmla="*/ 1147022 w 1598802"/>
                  <a:gd name="connsiteY5" fmla="*/ 134803 h 1667042"/>
                  <a:gd name="connsiteX6" fmla="*/ 1223916 w 1598802"/>
                  <a:gd name="connsiteY6" fmla="*/ 267987 h 1667042"/>
                  <a:gd name="connsiteX7" fmla="*/ 1054692 w 1598802"/>
                  <a:gd name="connsiteY7" fmla="*/ 899539 h 1667042"/>
                  <a:gd name="connsiteX8" fmla="*/ 1051911 w 1598802"/>
                  <a:gd name="connsiteY8" fmla="*/ 914682 h 1667042"/>
                  <a:gd name="connsiteX9" fmla="*/ 1097255 w 1598802"/>
                  <a:gd name="connsiteY9" fmla="*/ 1056814 h 1667042"/>
                  <a:gd name="connsiteX10" fmla="*/ 1156573 w 1598802"/>
                  <a:gd name="connsiteY10" fmla="*/ 1045642 h 1667042"/>
                  <a:gd name="connsiteX11" fmla="*/ 1397807 w 1598802"/>
                  <a:gd name="connsiteY11" fmla="*/ 900177 h 1667042"/>
                  <a:gd name="connsiteX12" fmla="*/ 1585557 w 1598802"/>
                  <a:gd name="connsiteY12" fmla="*/ 950952 h 1667042"/>
                  <a:gd name="connsiteX13" fmla="*/ 1510970 w 1598802"/>
                  <a:gd name="connsiteY13" fmla="*/ 1136320 h 1667042"/>
                  <a:gd name="connsiteX14" fmla="*/ 1155573 w 1598802"/>
                  <a:gd name="connsiteY14" fmla="*/ 1345488 h 1667042"/>
                  <a:gd name="connsiteX15" fmla="*/ 1139728 w 1598802"/>
                  <a:gd name="connsiteY15" fmla="*/ 1396532 h 1667042"/>
                  <a:gd name="connsiteX16" fmla="*/ 731622 w 1598802"/>
                  <a:gd name="connsiteY16" fmla="*/ 1667042 h 1667042"/>
                  <a:gd name="connsiteX17" fmla="*/ 688759 w 1598802"/>
                  <a:gd name="connsiteY17" fmla="*/ 1667042 h 1667042"/>
                  <a:gd name="connsiteX18" fmla="*/ 245847 w 1598802"/>
                  <a:gd name="connsiteY18" fmla="*/ 1224130 h 1667042"/>
                  <a:gd name="connsiteX19" fmla="*/ 245847 w 1598802"/>
                  <a:gd name="connsiteY19" fmla="*/ 1081255 h 1667042"/>
                  <a:gd name="connsiteX20" fmla="*/ 250890 w 1598802"/>
                  <a:gd name="connsiteY20" fmla="*/ 1031236 h 1667042"/>
                  <a:gd name="connsiteX21" fmla="*/ 11123 w 1598802"/>
                  <a:gd name="connsiteY21" fmla="*/ 615948 h 1667042"/>
                  <a:gd name="connsiteX22" fmla="*/ 41475 w 1598802"/>
                  <a:gd name="connsiteY22" fmla="*/ 502673 h 1667042"/>
                  <a:gd name="connsiteX23" fmla="*/ 72686 w 1598802"/>
                  <a:gd name="connsiteY23" fmla="*/ 492178 h 1667042"/>
                  <a:gd name="connsiteX24" fmla="*/ 154750 w 1598802"/>
                  <a:gd name="connsiteY24" fmla="*/ 533025 h 1667042"/>
                  <a:gd name="connsiteX25" fmla="*/ 343923 w 1598802"/>
                  <a:gd name="connsiteY25" fmla="*/ 860684 h 1667042"/>
                  <a:gd name="connsiteX26" fmla="*/ 369200 w 1598802"/>
                  <a:gd name="connsiteY26" fmla="*/ 839828 h 1667042"/>
                  <a:gd name="connsiteX27" fmla="*/ 215975 w 1598802"/>
                  <a:gd name="connsiteY27" fmla="*/ 267988 h 1667042"/>
                  <a:gd name="connsiteX28" fmla="*/ 292870 w 1598802"/>
                  <a:gd name="connsiteY28" fmla="*/ 134804 h 1667042"/>
                  <a:gd name="connsiteX29" fmla="*/ 335967 w 1598802"/>
                  <a:gd name="connsiteY29" fmla="*/ 132103 h 1667042"/>
                  <a:gd name="connsiteX30" fmla="*/ 426053 w 1598802"/>
                  <a:gd name="connsiteY30" fmla="*/ 211698 h 1667042"/>
                  <a:gd name="connsiteX31" fmla="*/ 578656 w 1598802"/>
                  <a:gd name="connsiteY31" fmla="*/ 781218 h 1667042"/>
                  <a:gd name="connsiteX32" fmla="*/ 614705 w 1598802"/>
                  <a:gd name="connsiteY32" fmla="*/ 781218 h 1667042"/>
                  <a:gd name="connsiteX33" fmla="*/ 614705 w 1598802"/>
                  <a:gd name="connsiteY33" fmla="*/ 108744 h 1667042"/>
                  <a:gd name="connsiteX34" fmla="*/ 723449 w 1598802"/>
                  <a:gd name="connsiteY34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32193 w 1598802"/>
                  <a:gd name="connsiteY2" fmla="*/ 781218 h 1667042"/>
                  <a:gd name="connsiteX3" fmla="*/ 861235 w 1598802"/>
                  <a:gd name="connsiteY3" fmla="*/ 781218 h 1667042"/>
                  <a:gd name="connsiteX4" fmla="*/ 1013838 w 1598802"/>
                  <a:gd name="connsiteY4" fmla="*/ 211697 h 1667042"/>
                  <a:gd name="connsiteX5" fmla="*/ 1147022 w 1598802"/>
                  <a:gd name="connsiteY5" fmla="*/ 134803 h 1667042"/>
                  <a:gd name="connsiteX6" fmla="*/ 1223916 w 1598802"/>
                  <a:gd name="connsiteY6" fmla="*/ 267987 h 1667042"/>
                  <a:gd name="connsiteX7" fmla="*/ 1054692 w 1598802"/>
                  <a:gd name="connsiteY7" fmla="*/ 899539 h 1667042"/>
                  <a:gd name="connsiteX8" fmla="*/ 1051911 w 1598802"/>
                  <a:gd name="connsiteY8" fmla="*/ 914682 h 1667042"/>
                  <a:gd name="connsiteX9" fmla="*/ 1097255 w 1598802"/>
                  <a:gd name="connsiteY9" fmla="*/ 1056814 h 1667042"/>
                  <a:gd name="connsiteX10" fmla="*/ 1156573 w 1598802"/>
                  <a:gd name="connsiteY10" fmla="*/ 1045642 h 1667042"/>
                  <a:gd name="connsiteX11" fmla="*/ 1397807 w 1598802"/>
                  <a:gd name="connsiteY11" fmla="*/ 900177 h 1667042"/>
                  <a:gd name="connsiteX12" fmla="*/ 1585557 w 1598802"/>
                  <a:gd name="connsiteY12" fmla="*/ 950952 h 1667042"/>
                  <a:gd name="connsiteX13" fmla="*/ 1510970 w 1598802"/>
                  <a:gd name="connsiteY13" fmla="*/ 1136320 h 1667042"/>
                  <a:gd name="connsiteX14" fmla="*/ 1139728 w 1598802"/>
                  <a:gd name="connsiteY14" fmla="*/ 1396532 h 1667042"/>
                  <a:gd name="connsiteX15" fmla="*/ 731622 w 1598802"/>
                  <a:gd name="connsiteY15" fmla="*/ 1667042 h 1667042"/>
                  <a:gd name="connsiteX16" fmla="*/ 688759 w 1598802"/>
                  <a:gd name="connsiteY16" fmla="*/ 1667042 h 1667042"/>
                  <a:gd name="connsiteX17" fmla="*/ 245847 w 1598802"/>
                  <a:gd name="connsiteY17" fmla="*/ 1224130 h 1667042"/>
                  <a:gd name="connsiteX18" fmla="*/ 245847 w 1598802"/>
                  <a:gd name="connsiteY18" fmla="*/ 1081255 h 1667042"/>
                  <a:gd name="connsiteX19" fmla="*/ 250890 w 1598802"/>
                  <a:gd name="connsiteY19" fmla="*/ 1031236 h 1667042"/>
                  <a:gd name="connsiteX20" fmla="*/ 11123 w 1598802"/>
                  <a:gd name="connsiteY20" fmla="*/ 615948 h 1667042"/>
                  <a:gd name="connsiteX21" fmla="*/ 41475 w 1598802"/>
                  <a:gd name="connsiteY21" fmla="*/ 502673 h 1667042"/>
                  <a:gd name="connsiteX22" fmla="*/ 72686 w 1598802"/>
                  <a:gd name="connsiteY22" fmla="*/ 492178 h 1667042"/>
                  <a:gd name="connsiteX23" fmla="*/ 154750 w 1598802"/>
                  <a:gd name="connsiteY23" fmla="*/ 533025 h 1667042"/>
                  <a:gd name="connsiteX24" fmla="*/ 343923 w 1598802"/>
                  <a:gd name="connsiteY24" fmla="*/ 860684 h 1667042"/>
                  <a:gd name="connsiteX25" fmla="*/ 369200 w 1598802"/>
                  <a:gd name="connsiteY25" fmla="*/ 839828 h 1667042"/>
                  <a:gd name="connsiteX26" fmla="*/ 215975 w 1598802"/>
                  <a:gd name="connsiteY26" fmla="*/ 267988 h 1667042"/>
                  <a:gd name="connsiteX27" fmla="*/ 292870 w 1598802"/>
                  <a:gd name="connsiteY27" fmla="*/ 134804 h 1667042"/>
                  <a:gd name="connsiteX28" fmla="*/ 335967 w 1598802"/>
                  <a:gd name="connsiteY28" fmla="*/ 132103 h 1667042"/>
                  <a:gd name="connsiteX29" fmla="*/ 426053 w 1598802"/>
                  <a:gd name="connsiteY29" fmla="*/ 211698 h 1667042"/>
                  <a:gd name="connsiteX30" fmla="*/ 578656 w 1598802"/>
                  <a:gd name="connsiteY30" fmla="*/ 781218 h 1667042"/>
                  <a:gd name="connsiteX31" fmla="*/ 614705 w 1598802"/>
                  <a:gd name="connsiteY31" fmla="*/ 781218 h 1667042"/>
                  <a:gd name="connsiteX32" fmla="*/ 614705 w 1598802"/>
                  <a:gd name="connsiteY32" fmla="*/ 108744 h 1667042"/>
                  <a:gd name="connsiteX33" fmla="*/ 723449 w 1598802"/>
                  <a:gd name="connsiteY33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32193 w 1598802"/>
                  <a:gd name="connsiteY2" fmla="*/ 781218 h 1667042"/>
                  <a:gd name="connsiteX3" fmla="*/ 861235 w 1598802"/>
                  <a:gd name="connsiteY3" fmla="*/ 781218 h 1667042"/>
                  <a:gd name="connsiteX4" fmla="*/ 1013838 w 1598802"/>
                  <a:gd name="connsiteY4" fmla="*/ 211697 h 1667042"/>
                  <a:gd name="connsiteX5" fmla="*/ 1147022 w 1598802"/>
                  <a:gd name="connsiteY5" fmla="*/ 134803 h 1667042"/>
                  <a:gd name="connsiteX6" fmla="*/ 1223916 w 1598802"/>
                  <a:gd name="connsiteY6" fmla="*/ 267987 h 1667042"/>
                  <a:gd name="connsiteX7" fmla="*/ 1054692 w 1598802"/>
                  <a:gd name="connsiteY7" fmla="*/ 899539 h 1667042"/>
                  <a:gd name="connsiteX8" fmla="*/ 1051911 w 1598802"/>
                  <a:gd name="connsiteY8" fmla="*/ 914682 h 1667042"/>
                  <a:gd name="connsiteX9" fmla="*/ 1097255 w 1598802"/>
                  <a:gd name="connsiteY9" fmla="*/ 1056814 h 1667042"/>
                  <a:gd name="connsiteX10" fmla="*/ 1156573 w 1598802"/>
                  <a:gd name="connsiteY10" fmla="*/ 1045642 h 1667042"/>
                  <a:gd name="connsiteX11" fmla="*/ 1397807 w 1598802"/>
                  <a:gd name="connsiteY11" fmla="*/ 900177 h 1667042"/>
                  <a:gd name="connsiteX12" fmla="*/ 1585557 w 1598802"/>
                  <a:gd name="connsiteY12" fmla="*/ 950952 h 1667042"/>
                  <a:gd name="connsiteX13" fmla="*/ 1510970 w 1598802"/>
                  <a:gd name="connsiteY13" fmla="*/ 1136320 h 1667042"/>
                  <a:gd name="connsiteX14" fmla="*/ 1139728 w 1598802"/>
                  <a:gd name="connsiteY14" fmla="*/ 1396532 h 1667042"/>
                  <a:gd name="connsiteX15" fmla="*/ 731622 w 1598802"/>
                  <a:gd name="connsiteY15" fmla="*/ 1667042 h 1667042"/>
                  <a:gd name="connsiteX16" fmla="*/ 688759 w 1598802"/>
                  <a:gd name="connsiteY16" fmla="*/ 1667042 h 1667042"/>
                  <a:gd name="connsiteX17" fmla="*/ 245847 w 1598802"/>
                  <a:gd name="connsiteY17" fmla="*/ 1224130 h 1667042"/>
                  <a:gd name="connsiteX18" fmla="*/ 245847 w 1598802"/>
                  <a:gd name="connsiteY18" fmla="*/ 1081255 h 1667042"/>
                  <a:gd name="connsiteX19" fmla="*/ 250890 w 1598802"/>
                  <a:gd name="connsiteY19" fmla="*/ 1031236 h 1667042"/>
                  <a:gd name="connsiteX20" fmla="*/ 11123 w 1598802"/>
                  <a:gd name="connsiteY20" fmla="*/ 615948 h 1667042"/>
                  <a:gd name="connsiteX21" fmla="*/ 41475 w 1598802"/>
                  <a:gd name="connsiteY21" fmla="*/ 502673 h 1667042"/>
                  <a:gd name="connsiteX22" fmla="*/ 72686 w 1598802"/>
                  <a:gd name="connsiteY22" fmla="*/ 492178 h 1667042"/>
                  <a:gd name="connsiteX23" fmla="*/ 154750 w 1598802"/>
                  <a:gd name="connsiteY23" fmla="*/ 533025 h 1667042"/>
                  <a:gd name="connsiteX24" fmla="*/ 343923 w 1598802"/>
                  <a:gd name="connsiteY24" fmla="*/ 860684 h 1667042"/>
                  <a:gd name="connsiteX25" fmla="*/ 369200 w 1598802"/>
                  <a:gd name="connsiteY25" fmla="*/ 839828 h 1667042"/>
                  <a:gd name="connsiteX26" fmla="*/ 215975 w 1598802"/>
                  <a:gd name="connsiteY26" fmla="*/ 267988 h 1667042"/>
                  <a:gd name="connsiteX27" fmla="*/ 292870 w 1598802"/>
                  <a:gd name="connsiteY27" fmla="*/ 134804 h 1667042"/>
                  <a:gd name="connsiteX28" fmla="*/ 335967 w 1598802"/>
                  <a:gd name="connsiteY28" fmla="*/ 132103 h 1667042"/>
                  <a:gd name="connsiteX29" fmla="*/ 426053 w 1598802"/>
                  <a:gd name="connsiteY29" fmla="*/ 211698 h 1667042"/>
                  <a:gd name="connsiteX30" fmla="*/ 578656 w 1598802"/>
                  <a:gd name="connsiteY30" fmla="*/ 781218 h 1667042"/>
                  <a:gd name="connsiteX31" fmla="*/ 614705 w 1598802"/>
                  <a:gd name="connsiteY31" fmla="*/ 781218 h 1667042"/>
                  <a:gd name="connsiteX32" fmla="*/ 614705 w 1598802"/>
                  <a:gd name="connsiteY32" fmla="*/ 108744 h 1667042"/>
                  <a:gd name="connsiteX33" fmla="*/ 723449 w 1598802"/>
                  <a:gd name="connsiteY33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32193 w 1598802"/>
                  <a:gd name="connsiteY2" fmla="*/ 781218 h 1667042"/>
                  <a:gd name="connsiteX3" fmla="*/ 861235 w 1598802"/>
                  <a:gd name="connsiteY3" fmla="*/ 781218 h 1667042"/>
                  <a:gd name="connsiteX4" fmla="*/ 1013838 w 1598802"/>
                  <a:gd name="connsiteY4" fmla="*/ 211697 h 1667042"/>
                  <a:gd name="connsiteX5" fmla="*/ 1147022 w 1598802"/>
                  <a:gd name="connsiteY5" fmla="*/ 134803 h 1667042"/>
                  <a:gd name="connsiteX6" fmla="*/ 1223916 w 1598802"/>
                  <a:gd name="connsiteY6" fmla="*/ 267987 h 1667042"/>
                  <a:gd name="connsiteX7" fmla="*/ 1054692 w 1598802"/>
                  <a:gd name="connsiteY7" fmla="*/ 899539 h 1667042"/>
                  <a:gd name="connsiteX8" fmla="*/ 1051911 w 1598802"/>
                  <a:gd name="connsiteY8" fmla="*/ 914682 h 1667042"/>
                  <a:gd name="connsiteX9" fmla="*/ 1097255 w 1598802"/>
                  <a:gd name="connsiteY9" fmla="*/ 1049671 h 1667042"/>
                  <a:gd name="connsiteX10" fmla="*/ 1156573 w 1598802"/>
                  <a:gd name="connsiteY10" fmla="*/ 1045642 h 1667042"/>
                  <a:gd name="connsiteX11" fmla="*/ 1397807 w 1598802"/>
                  <a:gd name="connsiteY11" fmla="*/ 900177 h 1667042"/>
                  <a:gd name="connsiteX12" fmla="*/ 1585557 w 1598802"/>
                  <a:gd name="connsiteY12" fmla="*/ 950952 h 1667042"/>
                  <a:gd name="connsiteX13" fmla="*/ 1510970 w 1598802"/>
                  <a:gd name="connsiteY13" fmla="*/ 1136320 h 1667042"/>
                  <a:gd name="connsiteX14" fmla="*/ 1139728 w 1598802"/>
                  <a:gd name="connsiteY14" fmla="*/ 1396532 h 1667042"/>
                  <a:gd name="connsiteX15" fmla="*/ 731622 w 1598802"/>
                  <a:gd name="connsiteY15" fmla="*/ 1667042 h 1667042"/>
                  <a:gd name="connsiteX16" fmla="*/ 688759 w 1598802"/>
                  <a:gd name="connsiteY16" fmla="*/ 1667042 h 1667042"/>
                  <a:gd name="connsiteX17" fmla="*/ 245847 w 1598802"/>
                  <a:gd name="connsiteY17" fmla="*/ 1224130 h 1667042"/>
                  <a:gd name="connsiteX18" fmla="*/ 245847 w 1598802"/>
                  <a:gd name="connsiteY18" fmla="*/ 1081255 h 1667042"/>
                  <a:gd name="connsiteX19" fmla="*/ 250890 w 1598802"/>
                  <a:gd name="connsiteY19" fmla="*/ 1031236 h 1667042"/>
                  <a:gd name="connsiteX20" fmla="*/ 11123 w 1598802"/>
                  <a:gd name="connsiteY20" fmla="*/ 615948 h 1667042"/>
                  <a:gd name="connsiteX21" fmla="*/ 41475 w 1598802"/>
                  <a:gd name="connsiteY21" fmla="*/ 502673 h 1667042"/>
                  <a:gd name="connsiteX22" fmla="*/ 72686 w 1598802"/>
                  <a:gd name="connsiteY22" fmla="*/ 492178 h 1667042"/>
                  <a:gd name="connsiteX23" fmla="*/ 154750 w 1598802"/>
                  <a:gd name="connsiteY23" fmla="*/ 533025 h 1667042"/>
                  <a:gd name="connsiteX24" fmla="*/ 343923 w 1598802"/>
                  <a:gd name="connsiteY24" fmla="*/ 860684 h 1667042"/>
                  <a:gd name="connsiteX25" fmla="*/ 369200 w 1598802"/>
                  <a:gd name="connsiteY25" fmla="*/ 839828 h 1667042"/>
                  <a:gd name="connsiteX26" fmla="*/ 215975 w 1598802"/>
                  <a:gd name="connsiteY26" fmla="*/ 267988 h 1667042"/>
                  <a:gd name="connsiteX27" fmla="*/ 292870 w 1598802"/>
                  <a:gd name="connsiteY27" fmla="*/ 134804 h 1667042"/>
                  <a:gd name="connsiteX28" fmla="*/ 335967 w 1598802"/>
                  <a:gd name="connsiteY28" fmla="*/ 132103 h 1667042"/>
                  <a:gd name="connsiteX29" fmla="*/ 426053 w 1598802"/>
                  <a:gd name="connsiteY29" fmla="*/ 211698 h 1667042"/>
                  <a:gd name="connsiteX30" fmla="*/ 578656 w 1598802"/>
                  <a:gd name="connsiteY30" fmla="*/ 781218 h 1667042"/>
                  <a:gd name="connsiteX31" fmla="*/ 614705 w 1598802"/>
                  <a:gd name="connsiteY31" fmla="*/ 781218 h 1667042"/>
                  <a:gd name="connsiteX32" fmla="*/ 614705 w 1598802"/>
                  <a:gd name="connsiteY32" fmla="*/ 108744 h 1667042"/>
                  <a:gd name="connsiteX33" fmla="*/ 723449 w 1598802"/>
                  <a:gd name="connsiteY33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32193 w 1598802"/>
                  <a:gd name="connsiteY2" fmla="*/ 781218 h 1667042"/>
                  <a:gd name="connsiteX3" fmla="*/ 861235 w 1598802"/>
                  <a:gd name="connsiteY3" fmla="*/ 781218 h 1667042"/>
                  <a:gd name="connsiteX4" fmla="*/ 1013838 w 1598802"/>
                  <a:gd name="connsiteY4" fmla="*/ 211697 h 1667042"/>
                  <a:gd name="connsiteX5" fmla="*/ 1147022 w 1598802"/>
                  <a:gd name="connsiteY5" fmla="*/ 134803 h 1667042"/>
                  <a:gd name="connsiteX6" fmla="*/ 1223916 w 1598802"/>
                  <a:gd name="connsiteY6" fmla="*/ 267987 h 1667042"/>
                  <a:gd name="connsiteX7" fmla="*/ 1054692 w 1598802"/>
                  <a:gd name="connsiteY7" fmla="*/ 899539 h 1667042"/>
                  <a:gd name="connsiteX8" fmla="*/ 1051911 w 1598802"/>
                  <a:gd name="connsiteY8" fmla="*/ 914682 h 1667042"/>
                  <a:gd name="connsiteX9" fmla="*/ 1097255 w 1598802"/>
                  <a:gd name="connsiteY9" fmla="*/ 1049671 h 1667042"/>
                  <a:gd name="connsiteX10" fmla="*/ 1156573 w 1598802"/>
                  <a:gd name="connsiteY10" fmla="*/ 1045642 h 1667042"/>
                  <a:gd name="connsiteX11" fmla="*/ 1397807 w 1598802"/>
                  <a:gd name="connsiteY11" fmla="*/ 900177 h 1667042"/>
                  <a:gd name="connsiteX12" fmla="*/ 1585557 w 1598802"/>
                  <a:gd name="connsiteY12" fmla="*/ 950952 h 1667042"/>
                  <a:gd name="connsiteX13" fmla="*/ 1510970 w 1598802"/>
                  <a:gd name="connsiteY13" fmla="*/ 1136320 h 1667042"/>
                  <a:gd name="connsiteX14" fmla="*/ 1139728 w 1598802"/>
                  <a:gd name="connsiteY14" fmla="*/ 1396532 h 1667042"/>
                  <a:gd name="connsiteX15" fmla="*/ 731622 w 1598802"/>
                  <a:gd name="connsiteY15" fmla="*/ 1667042 h 1667042"/>
                  <a:gd name="connsiteX16" fmla="*/ 688759 w 1598802"/>
                  <a:gd name="connsiteY16" fmla="*/ 1667042 h 1667042"/>
                  <a:gd name="connsiteX17" fmla="*/ 245847 w 1598802"/>
                  <a:gd name="connsiteY17" fmla="*/ 1224130 h 1667042"/>
                  <a:gd name="connsiteX18" fmla="*/ 245847 w 1598802"/>
                  <a:gd name="connsiteY18" fmla="*/ 1081255 h 1667042"/>
                  <a:gd name="connsiteX19" fmla="*/ 250890 w 1598802"/>
                  <a:gd name="connsiteY19" fmla="*/ 1031236 h 1667042"/>
                  <a:gd name="connsiteX20" fmla="*/ 11123 w 1598802"/>
                  <a:gd name="connsiteY20" fmla="*/ 615948 h 1667042"/>
                  <a:gd name="connsiteX21" fmla="*/ 41475 w 1598802"/>
                  <a:gd name="connsiteY21" fmla="*/ 502673 h 1667042"/>
                  <a:gd name="connsiteX22" fmla="*/ 72686 w 1598802"/>
                  <a:gd name="connsiteY22" fmla="*/ 492178 h 1667042"/>
                  <a:gd name="connsiteX23" fmla="*/ 154750 w 1598802"/>
                  <a:gd name="connsiteY23" fmla="*/ 533025 h 1667042"/>
                  <a:gd name="connsiteX24" fmla="*/ 343923 w 1598802"/>
                  <a:gd name="connsiteY24" fmla="*/ 860684 h 1667042"/>
                  <a:gd name="connsiteX25" fmla="*/ 369200 w 1598802"/>
                  <a:gd name="connsiteY25" fmla="*/ 839828 h 1667042"/>
                  <a:gd name="connsiteX26" fmla="*/ 215975 w 1598802"/>
                  <a:gd name="connsiteY26" fmla="*/ 267988 h 1667042"/>
                  <a:gd name="connsiteX27" fmla="*/ 292870 w 1598802"/>
                  <a:gd name="connsiteY27" fmla="*/ 134804 h 1667042"/>
                  <a:gd name="connsiteX28" fmla="*/ 335967 w 1598802"/>
                  <a:gd name="connsiteY28" fmla="*/ 132103 h 1667042"/>
                  <a:gd name="connsiteX29" fmla="*/ 426053 w 1598802"/>
                  <a:gd name="connsiteY29" fmla="*/ 211698 h 1667042"/>
                  <a:gd name="connsiteX30" fmla="*/ 578656 w 1598802"/>
                  <a:gd name="connsiteY30" fmla="*/ 781218 h 1667042"/>
                  <a:gd name="connsiteX31" fmla="*/ 614705 w 1598802"/>
                  <a:gd name="connsiteY31" fmla="*/ 781218 h 1667042"/>
                  <a:gd name="connsiteX32" fmla="*/ 614705 w 1598802"/>
                  <a:gd name="connsiteY32" fmla="*/ 108744 h 1667042"/>
                  <a:gd name="connsiteX33" fmla="*/ 723449 w 1598802"/>
                  <a:gd name="connsiteY33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32193 w 1598802"/>
                  <a:gd name="connsiteY2" fmla="*/ 781218 h 1667042"/>
                  <a:gd name="connsiteX3" fmla="*/ 861235 w 1598802"/>
                  <a:gd name="connsiteY3" fmla="*/ 781218 h 1667042"/>
                  <a:gd name="connsiteX4" fmla="*/ 1013838 w 1598802"/>
                  <a:gd name="connsiteY4" fmla="*/ 211697 h 1667042"/>
                  <a:gd name="connsiteX5" fmla="*/ 1147022 w 1598802"/>
                  <a:gd name="connsiteY5" fmla="*/ 134803 h 1667042"/>
                  <a:gd name="connsiteX6" fmla="*/ 1223916 w 1598802"/>
                  <a:gd name="connsiteY6" fmla="*/ 267987 h 1667042"/>
                  <a:gd name="connsiteX7" fmla="*/ 1054692 w 1598802"/>
                  <a:gd name="connsiteY7" fmla="*/ 899539 h 1667042"/>
                  <a:gd name="connsiteX8" fmla="*/ 1051911 w 1598802"/>
                  <a:gd name="connsiteY8" fmla="*/ 914682 h 1667042"/>
                  <a:gd name="connsiteX9" fmla="*/ 1090112 w 1598802"/>
                  <a:gd name="connsiteY9" fmla="*/ 1040146 h 1667042"/>
                  <a:gd name="connsiteX10" fmla="*/ 1156573 w 1598802"/>
                  <a:gd name="connsiteY10" fmla="*/ 1045642 h 1667042"/>
                  <a:gd name="connsiteX11" fmla="*/ 1397807 w 1598802"/>
                  <a:gd name="connsiteY11" fmla="*/ 900177 h 1667042"/>
                  <a:gd name="connsiteX12" fmla="*/ 1585557 w 1598802"/>
                  <a:gd name="connsiteY12" fmla="*/ 950952 h 1667042"/>
                  <a:gd name="connsiteX13" fmla="*/ 1510970 w 1598802"/>
                  <a:gd name="connsiteY13" fmla="*/ 1136320 h 1667042"/>
                  <a:gd name="connsiteX14" fmla="*/ 1139728 w 1598802"/>
                  <a:gd name="connsiteY14" fmla="*/ 1396532 h 1667042"/>
                  <a:gd name="connsiteX15" fmla="*/ 731622 w 1598802"/>
                  <a:gd name="connsiteY15" fmla="*/ 1667042 h 1667042"/>
                  <a:gd name="connsiteX16" fmla="*/ 688759 w 1598802"/>
                  <a:gd name="connsiteY16" fmla="*/ 1667042 h 1667042"/>
                  <a:gd name="connsiteX17" fmla="*/ 245847 w 1598802"/>
                  <a:gd name="connsiteY17" fmla="*/ 1224130 h 1667042"/>
                  <a:gd name="connsiteX18" fmla="*/ 245847 w 1598802"/>
                  <a:gd name="connsiteY18" fmla="*/ 1081255 h 1667042"/>
                  <a:gd name="connsiteX19" fmla="*/ 250890 w 1598802"/>
                  <a:gd name="connsiteY19" fmla="*/ 1031236 h 1667042"/>
                  <a:gd name="connsiteX20" fmla="*/ 11123 w 1598802"/>
                  <a:gd name="connsiteY20" fmla="*/ 615948 h 1667042"/>
                  <a:gd name="connsiteX21" fmla="*/ 41475 w 1598802"/>
                  <a:gd name="connsiteY21" fmla="*/ 502673 h 1667042"/>
                  <a:gd name="connsiteX22" fmla="*/ 72686 w 1598802"/>
                  <a:gd name="connsiteY22" fmla="*/ 492178 h 1667042"/>
                  <a:gd name="connsiteX23" fmla="*/ 154750 w 1598802"/>
                  <a:gd name="connsiteY23" fmla="*/ 533025 h 1667042"/>
                  <a:gd name="connsiteX24" fmla="*/ 343923 w 1598802"/>
                  <a:gd name="connsiteY24" fmla="*/ 860684 h 1667042"/>
                  <a:gd name="connsiteX25" fmla="*/ 369200 w 1598802"/>
                  <a:gd name="connsiteY25" fmla="*/ 839828 h 1667042"/>
                  <a:gd name="connsiteX26" fmla="*/ 215975 w 1598802"/>
                  <a:gd name="connsiteY26" fmla="*/ 267988 h 1667042"/>
                  <a:gd name="connsiteX27" fmla="*/ 292870 w 1598802"/>
                  <a:gd name="connsiteY27" fmla="*/ 134804 h 1667042"/>
                  <a:gd name="connsiteX28" fmla="*/ 335967 w 1598802"/>
                  <a:gd name="connsiteY28" fmla="*/ 132103 h 1667042"/>
                  <a:gd name="connsiteX29" fmla="*/ 426053 w 1598802"/>
                  <a:gd name="connsiteY29" fmla="*/ 211698 h 1667042"/>
                  <a:gd name="connsiteX30" fmla="*/ 578656 w 1598802"/>
                  <a:gd name="connsiteY30" fmla="*/ 781218 h 1667042"/>
                  <a:gd name="connsiteX31" fmla="*/ 614705 w 1598802"/>
                  <a:gd name="connsiteY31" fmla="*/ 781218 h 1667042"/>
                  <a:gd name="connsiteX32" fmla="*/ 614705 w 1598802"/>
                  <a:gd name="connsiteY32" fmla="*/ 108744 h 1667042"/>
                  <a:gd name="connsiteX33" fmla="*/ 723449 w 1598802"/>
                  <a:gd name="connsiteY33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32193 w 1598802"/>
                  <a:gd name="connsiteY2" fmla="*/ 781218 h 1667042"/>
                  <a:gd name="connsiteX3" fmla="*/ 861235 w 1598802"/>
                  <a:gd name="connsiteY3" fmla="*/ 781218 h 1667042"/>
                  <a:gd name="connsiteX4" fmla="*/ 1013838 w 1598802"/>
                  <a:gd name="connsiteY4" fmla="*/ 211697 h 1667042"/>
                  <a:gd name="connsiteX5" fmla="*/ 1147022 w 1598802"/>
                  <a:gd name="connsiteY5" fmla="*/ 134803 h 1667042"/>
                  <a:gd name="connsiteX6" fmla="*/ 1223916 w 1598802"/>
                  <a:gd name="connsiteY6" fmla="*/ 267987 h 1667042"/>
                  <a:gd name="connsiteX7" fmla="*/ 1051911 w 1598802"/>
                  <a:gd name="connsiteY7" fmla="*/ 914682 h 1667042"/>
                  <a:gd name="connsiteX8" fmla="*/ 1090112 w 1598802"/>
                  <a:gd name="connsiteY8" fmla="*/ 1040146 h 1667042"/>
                  <a:gd name="connsiteX9" fmla="*/ 1156573 w 1598802"/>
                  <a:gd name="connsiteY9" fmla="*/ 1045642 h 1667042"/>
                  <a:gd name="connsiteX10" fmla="*/ 1397807 w 1598802"/>
                  <a:gd name="connsiteY10" fmla="*/ 900177 h 1667042"/>
                  <a:gd name="connsiteX11" fmla="*/ 1585557 w 1598802"/>
                  <a:gd name="connsiteY11" fmla="*/ 950952 h 1667042"/>
                  <a:gd name="connsiteX12" fmla="*/ 1510970 w 1598802"/>
                  <a:gd name="connsiteY12" fmla="*/ 1136320 h 1667042"/>
                  <a:gd name="connsiteX13" fmla="*/ 1139728 w 1598802"/>
                  <a:gd name="connsiteY13" fmla="*/ 1396532 h 1667042"/>
                  <a:gd name="connsiteX14" fmla="*/ 731622 w 1598802"/>
                  <a:gd name="connsiteY14" fmla="*/ 1667042 h 1667042"/>
                  <a:gd name="connsiteX15" fmla="*/ 688759 w 1598802"/>
                  <a:gd name="connsiteY15" fmla="*/ 1667042 h 1667042"/>
                  <a:gd name="connsiteX16" fmla="*/ 245847 w 1598802"/>
                  <a:gd name="connsiteY16" fmla="*/ 1224130 h 1667042"/>
                  <a:gd name="connsiteX17" fmla="*/ 245847 w 1598802"/>
                  <a:gd name="connsiteY17" fmla="*/ 1081255 h 1667042"/>
                  <a:gd name="connsiteX18" fmla="*/ 250890 w 1598802"/>
                  <a:gd name="connsiteY18" fmla="*/ 1031236 h 1667042"/>
                  <a:gd name="connsiteX19" fmla="*/ 11123 w 1598802"/>
                  <a:gd name="connsiteY19" fmla="*/ 615948 h 1667042"/>
                  <a:gd name="connsiteX20" fmla="*/ 41475 w 1598802"/>
                  <a:gd name="connsiteY20" fmla="*/ 502673 h 1667042"/>
                  <a:gd name="connsiteX21" fmla="*/ 72686 w 1598802"/>
                  <a:gd name="connsiteY21" fmla="*/ 492178 h 1667042"/>
                  <a:gd name="connsiteX22" fmla="*/ 154750 w 1598802"/>
                  <a:gd name="connsiteY22" fmla="*/ 533025 h 1667042"/>
                  <a:gd name="connsiteX23" fmla="*/ 343923 w 1598802"/>
                  <a:gd name="connsiteY23" fmla="*/ 860684 h 1667042"/>
                  <a:gd name="connsiteX24" fmla="*/ 369200 w 1598802"/>
                  <a:gd name="connsiteY24" fmla="*/ 839828 h 1667042"/>
                  <a:gd name="connsiteX25" fmla="*/ 215975 w 1598802"/>
                  <a:gd name="connsiteY25" fmla="*/ 267988 h 1667042"/>
                  <a:gd name="connsiteX26" fmla="*/ 292870 w 1598802"/>
                  <a:gd name="connsiteY26" fmla="*/ 134804 h 1667042"/>
                  <a:gd name="connsiteX27" fmla="*/ 335967 w 1598802"/>
                  <a:gd name="connsiteY27" fmla="*/ 132103 h 1667042"/>
                  <a:gd name="connsiteX28" fmla="*/ 426053 w 1598802"/>
                  <a:gd name="connsiteY28" fmla="*/ 211698 h 1667042"/>
                  <a:gd name="connsiteX29" fmla="*/ 578656 w 1598802"/>
                  <a:gd name="connsiteY29" fmla="*/ 781218 h 1667042"/>
                  <a:gd name="connsiteX30" fmla="*/ 614705 w 1598802"/>
                  <a:gd name="connsiteY30" fmla="*/ 781218 h 1667042"/>
                  <a:gd name="connsiteX31" fmla="*/ 614705 w 1598802"/>
                  <a:gd name="connsiteY31" fmla="*/ 108744 h 1667042"/>
                  <a:gd name="connsiteX32" fmla="*/ 723449 w 1598802"/>
                  <a:gd name="connsiteY32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32193 w 1598802"/>
                  <a:gd name="connsiteY2" fmla="*/ 781218 h 1667042"/>
                  <a:gd name="connsiteX3" fmla="*/ 861235 w 1598802"/>
                  <a:gd name="connsiteY3" fmla="*/ 781218 h 1667042"/>
                  <a:gd name="connsiteX4" fmla="*/ 1013838 w 1598802"/>
                  <a:gd name="connsiteY4" fmla="*/ 211697 h 1667042"/>
                  <a:gd name="connsiteX5" fmla="*/ 1147022 w 1598802"/>
                  <a:gd name="connsiteY5" fmla="*/ 134803 h 1667042"/>
                  <a:gd name="connsiteX6" fmla="*/ 1223916 w 1598802"/>
                  <a:gd name="connsiteY6" fmla="*/ 267987 h 1667042"/>
                  <a:gd name="connsiteX7" fmla="*/ 1051911 w 1598802"/>
                  <a:gd name="connsiteY7" fmla="*/ 914682 h 1667042"/>
                  <a:gd name="connsiteX8" fmla="*/ 1080587 w 1598802"/>
                  <a:gd name="connsiteY8" fmla="*/ 1030621 h 1667042"/>
                  <a:gd name="connsiteX9" fmla="*/ 1156573 w 1598802"/>
                  <a:gd name="connsiteY9" fmla="*/ 1045642 h 1667042"/>
                  <a:gd name="connsiteX10" fmla="*/ 1397807 w 1598802"/>
                  <a:gd name="connsiteY10" fmla="*/ 900177 h 1667042"/>
                  <a:gd name="connsiteX11" fmla="*/ 1585557 w 1598802"/>
                  <a:gd name="connsiteY11" fmla="*/ 950952 h 1667042"/>
                  <a:gd name="connsiteX12" fmla="*/ 1510970 w 1598802"/>
                  <a:gd name="connsiteY12" fmla="*/ 1136320 h 1667042"/>
                  <a:gd name="connsiteX13" fmla="*/ 1139728 w 1598802"/>
                  <a:gd name="connsiteY13" fmla="*/ 1396532 h 1667042"/>
                  <a:gd name="connsiteX14" fmla="*/ 731622 w 1598802"/>
                  <a:gd name="connsiteY14" fmla="*/ 1667042 h 1667042"/>
                  <a:gd name="connsiteX15" fmla="*/ 688759 w 1598802"/>
                  <a:gd name="connsiteY15" fmla="*/ 1667042 h 1667042"/>
                  <a:gd name="connsiteX16" fmla="*/ 245847 w 1598802"/>
                  <a:gd name="connsiteY16" fmla="*/ 1224130 h 1667042"/>
                  <a:gd name="connsiteX17" fmla="*/ 245847 w 1598802"/>
                  <a:gd name="connsiteY17" fmla="*/ 1081255 h 1667042"/>
                  <a:gd name="connsiteX18" fmla="*/ 250890 w 1598802"/>
                  <a:gd name="connsiteY18" fmla="*/ 1031236 h 1667042"/>
                  <a:gd name="connsiteX19" fmla="*/ 11123 w 1598802"/>
                  <a:gd name="connsiteY19" fmla="*/ 615948 h 1667042"/>
                  <a:gd name="connsiteX20" fmla="*/ 41475 w 1598802"/>
                  <a:gd name="connsiteY20" fmla="*/ 502673 h 1667042"/>
                  <a:gd name="connsiteX21" fmla="*/ 72686 w 1598802"/>
                  <a:gd name="connsiteY21" fmla="*/ 492178 h 1667042"/>
                  <a:gd name="connsiteX22" fmla="*/ 154750 w 1598802"/>
                  <a:gd name="connsiteY22" fmla="*/ 533025 h 1667042"/>
                  <a:gd name="connsiteX23" fmla="*/ 343923 w 1598802"/>
                  <a:gd name="connsiteY23" fmla="*/ 860684 h 1667042"/>
                  <a:gd name="connsiteX24" fmla="*/ 369200 w 1598802"/>
                  <a:gd name="connsiteY24" fmla="*/ 839828 h 1667042"/>
                  <a:gd name="connsiteX25" fmla="*/ 215975 w 1598802"/>
                  <a:gd name="connsiteY25" fmla="*/ 267988 h 1667042"/>
                  <a:gd name="connsiteX26" fmla="*/ 292870 w 1598802"/>
                  <a:gd name="connsiteY26" fmla="*/ 134804 h 1667042"/>
                  <a:gd name="connsiteX27" fmla="*/ 335967 w 1598802"/>
                  <a:gd name="connsiteY27" fmla="*/ 132103 h 1667042"/>
                  <a:gd name="connsiteX28" fmla="*/ 426053 w 1598802"/>
                  <a:gd name="connsiteY28" fmla="*/ 211698 h 1667042"/>
                  <a:gd name="connsiteX29" fmla="*/ 578656 w 1598802"/>
                  <a:gd name="connsiteY29" fmla="*/ 781218 h 1667042"/>
                  <a:gd name="connsiteX30" fmla="*/ 614705 w 1598802"/>
                  <a:gd name="connsiteY30" fmla="*/ 781218 h 1667042"/>
                  <a:gd name="connsiteX31" fmla="*/ 614705 w 1598802"/>
                  <a:gd name="connsiteY31" fmla="*/ 108744 h 1667042"/>
                  <a:gd name="connsiteX32" fmla="*/ 723449 w 1598802"/>
                  <a:gd name="connsiteY32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32193 w 1598802"/>
                  <a:gd name="connsiteY2" fmla="*/ 781218 h 1667042"/>
                  <a:gd name="connsiteX3" fmla="*/ 861235 w 1598802"/>
                  <a:gd name="connsiteY3" fmla="*/ 781218 h 1667042"/>
                  <a:gd name="connsiteX4" fmla="*/ 1013838 w 1598802"/>
                  <a:gd name="connsiteY4" fmla="*/ 211697 h 1667042"/>
                  <a:gd name="connsiteX5" fmla="*/ 1147022 w 1598802"/>
                  <a:gd name="connsiteY5" fmla="*/ 134803 h 1667042"/>
                  <a:gd name="connsiteX6" fmla="*/ 1223916 w 1598802"/>
                  <a:gd name="connsiteY6" fmla="*/ 267987 h 1667042"/>
                  <a:gd name="connsiteX7" fmla="*/ 1051911 w 1598802"/>
                  <a:gd name="connsiteY7" fmla="*/ 914682 h 1667042"/>
                  <a:gd name="connsiteX8" fmla="*/ 1068681 w 1598802"/>
                  <a:gd name="connsiteY8" fmla="*/ 1016334 h 1667042"/>
                  <a:gd name="connsiteX9" fmla="*/ 1156573 w 1598802"/>
                  <a:gd name="connsiteY9" fmla="*/ 1045642 h 1667042"/>
                  <a:gd name="connsiteX10" fmla="*/ 1397807 w 1598802"/>
                  <a:gd name="connsiteY10" fmla="*/ 900177 h 1667042"/>
                  <a:gd name="connsiteX11" fmla="*/ 1585557 w 1598802"/>
                  <a:gd name="connsiteY11" fmla="*/ 950952 h 1667042"/>
                  <a:gd name="connsiteX12" fmla="*/ 1510970 w 1598802"/>
                  <a:gd name="connsiteY12" fmla="*/ 1136320 h 1667042"/>
                  <a:gd name="connsiteX13" fmla="*/ 1139728 w 1598802"/>
                  <a:gd name="connsiteY13" fmla="*/ 1396532 h 1667042"/>
                  <a:gd name="connsiteX14" fmla="*/ 731622 w 1598802"/>
                  <a:gd name="connsiteY14" fmla="*/ 1667042 h 1667042"/>
                  <a:gd name="connsiteX15" fmla="*/ 688759 w 1598802"/>
                  <a:gd name="connsiteY15" fmla="*/ 1667042 h 1667042"/>
                  <a:gd name="connsiteX16" fmla="*/ 245847 w 1598802"/>
                  <a:gd name="connsiteY16" fmla="*/ 1224130 h 1667042"/>
                  <a:gd name="connsiteX17" fmla="*/ 245847 w 1598802"/>
                  <a:gd name="connsiteY17" fmla="*/ 1081255 h 1667042"/>
                  <a:gd name="connsiteX18" fmla="*/ 250890 w 1598802"/>
                  <a:gd name="connsiteY18" fmla="*/ 1031236 h 1667042"/>
                  <a:gd name="connsiteX19" fmla="*/ 11123 w 1598802"/>
                  <a:gd name="connsiteY19" fmla="*/ 615948 h 1667042"/>
                  <a:gd name="connsiteX20" fmla="*/ 41475 w 1598802"/>
                  <a:gd name="connsiteY20" fmla="*/ 502673 h 1667042"/>
                  <a:gd name="connsiteX21" fmla="*/ 72686 w 1598802"/>
                  <a:gd name="connsiteY21" fmla="*/ 492178 h 1667042"/>
                  <a:gd name="connsiteX22" fmla="*/ 154750 w 1598802"/>
                  <a:gd name="connsiteY22" fmla="*/ 533025 h 1667042"/>
                  <a:gd name="connsiteX23" fmla="*/ 343923 w 1598802"/>
                  <a:gd name="connsiteY23" fmla="*/ 860684 h 1667042"/>
                  <a:gd name="connsiteX24" fmla="*/ 369200 w 1598802"/>
                  <a:gd name="connsiteY24" fmla="*/ 839828 h 1667042"/>
                  <a:gd name="connsiteX25" fmla="*/ 215975 w 1598802"/>
                  <a:gd name="connsiteY25" fmla="*/ 267988 h 1667042"/>
                  <a:gd name="connsiteX26" fmla="*/ 292870 w 1598802"/>
                  <a:gd name="connsiteY26" fmla="*/ 134804 h 1667042"/>
                  <a:gd name="connsiteX27" fmla="*/ 335967 w 1598802"/>
                  <a:gd name="connsiteY27" fmla="*/ 132103 h 1667042"/>
                  <a:gd name="connsiteX28" fmla="*/ 426053 w 1598802"/>
                  <a:gd name="connsiteY28" fmla="*/ 211698 h 1667042"/>
                  <a:gd name="connsiteX29" fmla="*/ 578656 w 1598802"/>
                  <a:gd name="connsiteY29" fmla="*/ 781218 h 1667042"/>
                  <a:gd name="connsiteX30" fmla="*/ 614705 w 1598802"/>
                  <a:gd name="connsiteY30" fmla="*/ 781218 h 1667042"/>
                  <a:gd name="connsiteX31" fmla="*/ 614705 w 1598802"/>
                  <a:gd name="connsiteY31" fmla="*/ 108744 h 1667042"/>
                  <a:gd name="connsiteX32" fmla="*/ 723449 w 1598802"/>
                  <a:gd name="connsiteY32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32193 w 1598802"/>
                  <a:gd name="connsiteY2" fmla="*/ 781218 h 1667042"/>
                  <a:gd name="connsiteX3" fmla="*/ 861235 w 1598802"/>
                  <a:gd name="connsiteY3" fmla="*/ 781218 h 1667042"/>
                  <a:gd name="connsiteX4" fmla="*/ 1013838 w 1598802"/>
                  <a:gd name="connsiteY4" fmla="*/ 211697 h 1667042"/>
                  <a:gd name="connsiteX5" fmla="*/ 1147022 w 1598802"/>
                  <a:gd name="connsiteY5" fmla="*/ 134803 h 1667042"/>
                  <a:gd name="connsiteX6" fmla="*/ 1223916 w 1598802"/>
                  <a:gd name="connsiteY6" fmla="*/ 267987 h 1667042"/>
                  <a:gd name="connsiteX7" fmla="*/ 1051911 w 1598802"/>
                  <a:gd name="connsiteY7" fmla="*/ 914682 h 1667042"/>
                  <a:gd name="connsiteX8" fmla="*/ 1068681 w 1598802"/>
                  <a:gd name="connsiteY8" fmla="*/ 1016334 h 1667042"/>
                  <a:gd name="connsiteX9" fmla="*/ 1180385 w 1598802"/>
                  <a:gd name="connsiteY9" fmla="*/ 1036117 h 1667042"/>
                  <a:gd name="connsiteX10" fmla="*/ 1397807 w 1598802"/>
                  <a:gd name="connsiteY10" fmla="*/ 900177 h 1667042"/>
                  <a:gd name="connsiteX11" fmla="*/ 1585557 w 1598802"/>
                  <a:gd name="connsiteY11" fmla="*/ 950952 h 1667042"/>
                  <a:gd name="connsiteX12" fmla="*/ 1510970 w 1598802"/>
                  <a:gd name="connsiteY12" fmla="*/ 1136320 h 1667042"/>
                  <a:gd name="connsiteX13" fmla="*/ 1139728 w 1598802"/>
                  <a:gd name="connsiteY13" fmla="*/ 1396532 h 1667042"/>
                  <a:gd name="connsiteX14" fmla="*/ 731622 w 1598802"/>
                  <a:gd name="connsiteY14" fmla="*/ 1667042 h 1667042"/>
                  <a:gd name="connsiteX15" fmla="*/ 688759 w 1598802"/>
                  <a:gd name="connsiteY15" fmla="*/ 1667042 h 1667042"/>
                  <a:gd name="connsiteX16" fmla="*/ 245847 w 1598802"/>
                  <a:gd name="connsiteY16" fmla="*/ 1224130 h 1667042"/>
                  <a:gd name="connsiteX17" fmla="*/ 245847 w 1598802"/>
                  <a:gd name="connsiteY17" fmla="*/ 1081255 h 1667042"/>
                  <a:gd name="connsiteX18" fmla="*/ 250890 w 1598802"/>
                  <a:gd name="connsiteY18" fmla="*/ 1031236 h 1667042"/>
                  <a:gd name="connsiteX19" fmla="*/ 11123 w 1598802"/>
                  <a:gd name="connsiteY19" fmla="*/ 615948 h 1667042"/>
                  <a:gd name="connsiteX20" fmla="*/ 41475 w 1598802"/>
                  <a:gd name="connsiteY20" fmla="*/ 502673 h 1667042"/>
                  <a:gd name="connsiteX21" fmla="*/ 72686 w 1598802"/>
                  <a:gd name="connsiteY21" fmla="*/ 492178 h 1667042"/>
                  <a:gd name="connsiteX22" fmla="*/ 154750 w 1598802"/>
                  <a:gd name="connsiteY22" fmla="*/ 533025 h 1667042"/>
                  <a:gd name="connsiteX23" fmla="*/ 343923 w 1598802"/>
                  <a:gd name="connsiteY23" fmla="*/ 860684 h 1667042"/>
                  <a:gd name="connsiteX24" fmla="*/ 369200 w 1598802"/>
                  <a:gd name="connsiteY24" fmla="*/ 839828 h 1667042"/>
                  <a:gd name="connsiteX25" fmla="*/ 215975 w 1598802"/>
                  <a:gd name="connsiteY25" fmla="*/ 267988 h 1667042"/>
                  <a:gd name="connsiteX26" fmla="*/ 292870 w 1598802"/>
                  <a:gd name="connsiteY26" fmla="*/ 134804 h 1667042"/>
                  <a:gd name="connsiteX27" fmla="*/ 335967 w 1598802"/>
                  <a:gd name="connsiteY27" fmla="*/ 132103 h 1667042"/>
                  <a:gd name="connsiteX28" fmla="*/ 426053 w 1598802"/>
                  <a:gd name="connsiteY28" fmla="*/ 211698 h 1667042"/>
                  <a:gd name="connsiteX29" fmla="*/ 578656 w 1598802"/>
                  <a:gd name="connsiteY29" fmla="*/ 781218 h 1667042"/>
                  <a:gd name="connsiteX30" fmla="*/ 614705 w 1598802"/>
                  <a:gd name="connsiteY30" fmla="*/ 781218 h 1667042"/>
                  <a:gd name="connsiteX31" fmla="*/ 614705 w 1598802"/>
                  <a:gd name="connsiteY31" fmla="*/ 108744 h 1667042"/>
                  <a:gd name="connsiteX32" fmla="*/ 723449 w 1598802"/>
                  <a:gd name="connsiteY32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32193 w 1598802"/>
                  <a:gd name="connsiteY2" fmla="*/ 781218 h 1667042"/>
                  <a:gd name="connsiteX3" fmla="*/ 861235 w 1598802"/>
                  <a:gd name="connsiteY3" fmla="*/ 781218 h 1667042"/>
                  <a:gd name="connsiteX4" fmla="*/ 1013838 w 1598802"/>
                  <a:gd name="connsiteY4" fmla="*/ 211697 h 1667042"/>
                  <a:gd name="connsiteX5" fmla="*/ 1147022 w 1598802"/>
                  <a:gd name="connsiteY5" fmla="*/ 134803 h 1667042"/>
                  <a:gd name="connsiteX6" fmla="*/ 1223916 w 1598802"/>
                  <a:gd name="connsiteY6" fmla="*/ 267987 h 1667042"/>
                  <a:gd name="connsiteX7" fmla="*/ 1051911 w 1598802"/>
                  <a:gd name="connsiteY7" fmla="*/ 914682 h 1667042"/>
                  <a:gd name="connsiteX8" fmla="*/ 1068681 w 1598802"/>
                  <a:gd name="connsiteY8" fmla="*/ 1016334 h 1667042"/>
                  <a:gd name="connsiteX9" fmla="*/ 1180385 w 1598802"/>
                  <a:gd name="connsiteY9" fmla="*/ 1036117 h 1667042"/>
                  <a:gd name="connsiteX10" fmla="*/ 1397807 w 1598802"/>
                  <a:gd name="connsiteY10" fmla="*/ 900177 h 1667042"/>
                  <a:gd name="connsiteX11" fmla="*/ 1585557 w 1598802"/>
                  <a:gd name="connsiteY11" fmla="*/ 950952 h 1667042"/>
                  <a:gd name="connsiteX12" fmla="*/ 1510970 w 1598802"/>
                  <a:gd name="connsiteY12" fmla="*/ 1136320 h 1667042"/>
                  <a:gd name="connsiteX13" fmla="*/ 1139728 w 1598802"/>
                  <a:gd name="connsiteY13" fmla="*/ 1396532 h 1667042"/>
                  <a:gd name="connsiteX14" fmla="*/ 731622 w 1598802"/>
                  <a:gd name="connsiteY14" fmla="*/ 1667042 h 1667042"/>
                  <a:gd name="connsiteX15" fmla="*/ 688759 w 1598802"/>
                  <a:gd name="connsiteY15" fmla="*/ 1667042 h 1667042"/>
                  <a:gd name="connsiteX16" fmla="*/ 245847 w 1598802"/>
                  <a:gd name="connsiteY16" fmla="*/ 1224130 h 1667042"/>
                  <a:gd name="connsiteX17" fmla="*/ 245847 w 1598802"/>
                  <a:gd name="connsiteY17" fmla="*/ 1081255 h 1667042"/>
                  <a:gd name="connsiteX18" fmla="*/ 250890 w 1598802"/>
                  <a:gd name="connsiteY18" fmla="*/ 1031236 h 1667042"/>
                  <a:gd name="connsiteX19" fmla="*/ 11123 w 1598802"/>
                  <a:gd name="connsiteY19" fmla="*/ 615948 h 1667042"/>
                  <a:gd name="connsiteX20" fmla="*/ 41475 w 1598802"/>
                  <a:gd name="connsiteY20" fmla="*/ 502673 h 1667042"/>
                  <a:gd name="connsiteX21" fmla="*/ 72686 w 1598802"/>
                  <a:gd name="connsiteY21" fmla="*/ 492178 h 1667042"/>
                  <a:gd name="connsiteX22" fmla="*/ 154750 w 1598802"/>
                  <a:gd name="connsiteY22" fmla="*/ 533025 h 1667042"/>
                  <a:gd name="connsiteX23" fmla="*/ 343923 w 1598802"/>
                  <a:gd name="connsiteY23" fmla="*/ 860684 h 1667042"/>
                  <a:gd name="connsiteX24" fmla="*/ 369200 w 1598802"/>
                  <a:gd name="connsiteY24" fmla="*/ 839828 h 1667042"/>
                  <a:gd name="connsiteX25" fmla="*/ 215975 w 1598802"/>
                  <a:gd name="connsiteY25" fmla="*/ 267988 h 1667042"/>
                  <a:gd name="connsiteX26" fmla="*/ 292870 w 1598802"/>
                  <a:gd name="connsiteY26" fmla="*/ 134804 h 1667042"/>
                  <a:gd name="connsiteX27" fmla="*/ 335967 w 1598802"/>
                  <a:gd name="connsiteY27" fmla="*/ 132103 h 1667042"/>
                  <a:gd name="connsiteX28" fmla="*/ 426053 w 1598802"/>
                  <a:gd name="connsiteY28" fmla="*/ 211698 h 1667042"/>
                  <a:gd name="connsiteX29" fmla="*/ 578656 w 1598802"/>
                  <a:gd name="connsiteY29" fmla="*/ 781218 h 1667042"/>
                  <a:gd name="connsiteX30" fmla="*/ 614705 w 1598802"/>
                  <a:gd name="connsiteY30" fmla="*/ 781218 h 1667042"/>
                  <a:gd name="connsiteX31" fmla="*/ 614705 w 1598802"/>
                  <a:gd name="connsiteY31" fmla="*/ 108744 h 1667042"/>
                  <a:gd name="connsiteX32" fmla="*/ 723449 w 1598802"/>
                  <a:gd name="connsiteY32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32193 w 1598802"/>
                  <a:gd name="connsiteY2" fmla="*/ 781218 h 1667042"/>
                  <a:gd name="connsiteX3" fmla="*/ 861235 w 1598802"/>
                  <a:gd name="connsiteY3" fmla="*/ 781218 h 1667042"/>
                  <a:gd name="connsiteX4" fmla="*/ 1013838 w 1598802"/>
                  <a:gd name="connsiteY4" fmla="*/ 211697 h 1667042"/>
                  <a:gd name="connsiteX5" fmla="*/ 1147022 w 1598802"/>
                  <a:gd name="connsiteY5" fmla="*/ 134803 h 1667042"/>
                  <a:gd name="connsiteX6" fmla="*/ 1223916 w 1598802"/>
                  <a:gd name="connsiteY6" fmla="*/ 267987 h 1667042"/>
                  <a:gd name="connsiteX7" fmla="*/ 1051911 w 1598802"/>
                  <a:gd name="connsiteY7" fmla="*/ 914682 h 1667042"/>
                  <a:gd name="connsiteX8" fmla="*/ 1068681 w 1598802"/>
                  <a:gd name="connsiteY8" fmla="*/ 1016334 h 1667042"/>
                  <a:gd name="connsiteX9" fmla="*/ 1180385 w 1598802"/>
                  <a:gd name="connsiteY9" fmla="*/ 1036117 h 1667042"/>
                  <a:gd name="connsiteX10" fmla="*/ 1397807 w 1598802"/>
                  <a:gd name="connsiteY10" fmla="*/ 900177 h 1667042"/>
                  <a:gd name="connsiteX11" fmla="*/ 1585557 w 1598802"/>
                  <a:gd name="connsiteY11" fmla="*/ 950952 h 1667042"/>
                  <a:gd name="connsiteX12" fmla="*/ 1510970 w 1598802"/>
                  <a:gd name="connsiteY12" fmla="*/ 1136320 h 1667042"/>
                  <a:gd name="connsiteX13" fmla="*/ 1139728 w 1598802"/>
                  <a:gd name="connsiteY13" fmla="*/ 1396532 h 1667042"/>
                  <a:gd name="connsiteX14" fmla="*/ 731622 w 1598802"/>
                  <a:gd name="connsiteY14" fmla="*/ 1667042 h 1667042"/>
                  <a:gd name="connsiteX15" fmla="*/ 688759 w 1598802"/>
                  <a:gd name="connsiteY15" fmla="*/ 1667042 h 1667042"/>
                  <a:gd name="connsiteX16" fmla="*/ 245847 w 1598802"/>
                  <a:gd name="connsiteY16" fmla="*/ 1224130 h 1667042"/>
                  <a:gd name="connsiteX17" fmla="*/ 245847 w 1598802"/>
                  <a:gd name="connsiteY17" fmla="*/ 1081255 h 1667042"/>
                  <a:gd name="connsiteX18" fmla="*/ 250890 w 1598802"/>
                  <a:gd name="connsiteY18" fmla="*/ 1031236 h 1667042"/>
                  <a:gd name="connsiteX19" fmla="*/ 11123 w 1598802"/>
                  <a:gd name="connsiteY19" fmla="*/ 615948 h 1667042"/>
                  <a:gd name="connsiteX20" fmla="*/ 41475 w 1598802"/>
                  <a:gd name="connsiteY20" fmla="*/ 502673 h 1667042"/>
                  <a:gd name="connsiteX21" fmla="*/ 72686 w 1598802"/>
                  <a:gd name="connsiteY21" fmla="*/ 492178 h 1667042"/>
                  <a:gd name="connsiteX22" fmla="*/ 154750 w 1598802"/>
                  <a:gd name="connsiteY22" fmla="*/ 533025 h 1667042"/>
                  <a:gd name="connsiteX23" fmla="*/ 343923 w 1598802"/>
                  <a:gd name="connsiteY23" fmla="*/ 860684 h 1667042"/>
                  <a:gd name="connsiteX24" fmla="*/ 369200 w 1598802"/>
                  <a:gd name="connsiteY24" fmla="*/ 839828 h 1667042"/>
                  <a:gd name="connsiteX25" fmla="*/ 215975 w 1598802"/>
                  <a:gd name="connsiteY25" fmla="*/ 267988 h 1667042"/>
                  <a:gd name="connsiteX26" fmla="*/ 292870 w 1598802"/>
                  <a:gd name="connsiteY26" fmla="*/ 134804 h 1667042"/>
                  <a:gd name="connsiteX27" fmla="*/ 335967 w 1598802"/>
                  <a:gd name="connsiteY27" fmla="*/ 132103 h 1667042"/>
                  <a:gd name="connsiteX28" fmla="*/ 426053 w 1598802"/>
                  <a:gd name="connsiteY28" fmla="*/ 211698 h 1667042"/>
                  <a:gd name="connsiteX29" fmla="*/ 578656 w 1598802"/>
                  <a:gd name="connsiteY29" fmla="*/ 781218 h 1667042"/>
                  <a:gd name="connsiteX30" fmla="*/ 614705 w 1598802"/>
                  <a:gd name="connsiteY30" fmla="*/ 781218 h 1667042"/>
                  <a:gd name="connsiteX31" fmla="*/ 614705 w 1598802"/>
                  <a:gd name="connsiteY31" fmla="*/ 108744 h 1667042"/>
                  <a:gd name="connsiteX32" fmla="*/ 723449 w 1598802"/>
                  <a:gd name="connsiteY32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32193 w 1598802"/>
                  <a:gd name="connsiteY2" fmla="*/ 781218 h 1667042"/>
                  <a:gd name="connsiteX3" fmla="*/ 861235 w 1598802"/>
                  <a:gd name="connsiteY3" fmla="*/ 781218 h 1667042"/>
                  <a:gd name="connsiteX4" fmla="*/ 1013838 w 1598802"/>
                  <a:gd name="connsiteY4" fmla="*/ 211697 h 1667042"/>
                  <a:gd name="connsiteX5" fmla="*/ 1147022 w 1598802"/>
                  <a:gd name="connsiteY5" fmla="*/ 134803 h 1667042"/>
                  <a:gd name="connsiteX6" fmla="*/ 1223916 w 1598802"/>
                  <a:gd name="connsiteY6" fmla="*/ 267987 h 1667042"/>
                  <a:gd name="connsiteX7" fmla="*/ 1051911 w 1598802"/>
                  <a:gd name="connsiteY7" fmla="*/ 914682 h 1667042"/>
                  <a:gd name="connsiteX8" fmla="*/ 1068681 w 1598802"/>
                  <a:gd name="connsiteY8" fmla="*/ 1016334 h 1667042"/>
                  <a:gd name="connsiteX9" fmla="*/ 1180385 w 1598802"/>
                  <a:gd name="connsiteY9" fmla="*/ 1036117 h 1667042"/>
                  <a:gd name="connsiteX10" fmla="*/ 1397807 w 1598802"/>
                  <a:gd name="connsiteY10" fmla="*/ 900177 h 1667042"/>
                  <a:gd name="connsiteX11" fmla="*/ 1585557 w 1598802"/>
                  <a:gd name="connsiteY11" fmla="*/ 950952 h 1667042"/>
                  <a:gd name="connsiteX12" fmla="*/ 1510970 w 1598802"/>
                  <a:gd name="connsiteY12" fmla="*/ 1136320 h 1667042"/>
                  <a:gd name="connsiteX13" fmla="*/ 1139728 w 1598802"/>
                  <a:gd name="connsiteY13" fmla="*/ 1396532 h 1667042"/>
                  <a:gd name="connsiteX14" fmla="*/ 731622 w 1598802"/>
                  <a:gd name="connsiteY14" fmla="*/ 1667042 h 1667042"/>
                  <a:gd name="connsiteX15" fmla="*/ 688759 w 1598802"/>
                  <a:gd name="connsiteY15" fmla="*/ 1667042 h 1667042"/>
                  <a:gd name="connsiteX16" fmla="*/ 245847 w 1598802"/>
                  <a:gd name="connsiteY16" fmla="*/ 1224130 h 1667042"/>
                  <a:gd name="connsiteX17" fmla="*/ 245847 w 1598802"/>
                  <a:gd name="connsiteY17" fmla="*/ 1081255 h 1667042"/>
                  <a:gd name="connsiteX18" fmla="*/ 250890 w 1598802"/>
                  <a:gd name="connsiteY18" fmla="*/ 1031236 h 1667042"/>
                  <a:gd name="connsiteX19" fmla="*/ 11123 w 1598802"/>
                  <a:gd name="connsiteY19" fmla="*/ 615948 h 1667042"/>
                  <a:gd name="connsiteX20" fmla="*/ 41475 w 1598802"/>
                  <a:gd name="connsiteY20" fmla="*/ 502673 h 1667042"/>
                  <a:gd name="connsiteX21" fmla="*/ 72686 w 1598802"/>
                  <a:gd name="connsiteY21" fmla="*/ 492178 h 1667042"/>
                  <a:gd name="connsiteX22" fmla="*/ 154750 w 1598802"/>
                  <a:gd name="connsiteY22" fmla="*/ 533025 h 1667042"/>
                  <a:gd name="connsiteX23" fmla="*/ 369200 w 1598802"/>
                  <a:gd name="connsiteY23" fmla="*/ 839828 h 1667042"/>
                  <a:gd name="connsiteX24" fmla="*/ 215975 w 1598802"/>
                  <a:gd name="connsiteY24" fmla="*/ 267988 h 1667042"/>
                  <a:gd name="connsiteX25" fmla="*/ 292870 w 1598802"/>
                  <a:gd name="connsiteY25" fmla="*/ 134804 h 1667042"/>
                  <a:gd name="connsiteX26" fmla="*/ 335967 w 1598802"/>
                  <a:gd name="connsiteY26" fmla="*/ 132103 h 1667042"/>
                  <a:gd name="connsiteX27" fmla="*/ 426053 w 1598802"/>
                  <a:gd name="connsiteY27" fmla="*/ 211698 h 1667042"/>
                  <a:gd name="connsiteX28" fmla="*/ 578656 w 1598802"/>
                  <a:gd name="connsiteY28" fmla="*/ 781218 h 1667042"/>
                  <a:gd name="connsiteX29" fmla="*/ 614705 w 1598802"/>
                  <a:gd name="connsiteY29" fmla="*/ 781218 h 1667042"/>
                  <a:gd name="connsiteX30" fmla="*/ 614705 w 1598802"/>
                  <a:gd name="connsiteY30" fmla="*/ 108744 h 1667042"/>
                  <a:gd name="connsiteX31" fmla="*/ 723449 w 1598802"/>
                  <a:gd name="connsiteY31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32193 w 1598802"/>
                  <a:gd name="connsiteY2" fmla="*/ 781218 h 1667042"/>
                  <a:gd name="connsiteX3" fmla="*/ 861235 w 1598802"/>
                  <a:gd name="connsiteY3" fmla="*/ 781218 h 1667042"/>
                  <a:gd name="connsiteX4" fmla="*/ 1013838 w 1598802"/>
                  <a:gd name="connsiteY4" fmla="*/ 211697 h 1667042"/>
                  <a:gd name="connsiteX5" fmla="*/ 1147022 w 1598802"/>
                  <a:gd name="connsiteY5" fmla="*/ 134803 h 1667042"/>
                  <a:gd name="connsiteX6" fmla="*/ 1223916 w 1598802"/>
                  <a:gd name="connsiteY6" fmla="*/ 267987 h 1667042"/>
                  <a:gd name="connsiteX7" fmla="*/ 1051911 w 1598802"/>
                  <a:gd name="connsiteY7" fmla="*/ 914682 h 1667042"/>
                  <a:gd name="connsiteX8" fmla="*/ 1068681 w 1598802"/>
                  <a:gd name="connsiteY8" fmla="*/ 1016334 h 1667042"/>
                  <a:gd name="connsiteX9" fmla="*/ 1180385 w 1598802"/>
                  <a:gd name="connsiteY9" fmla="*/ 1036117 h 1667042"/>
                  <a:gd name="connsiteX10" fmla="*/ 1397807 w 1598802"/>
                  <a:gd name="connsiteY10" fmla="*/ 900177 h 1667042"/>
                  <a:gd name="connsiteX11" fmla="*/ 1585557 w 1598802"/>
                  <a:gd name="connsiteY11" fmla="*/ 950952 h 1667042"/>
                  <a:gd name="connsiteX12" fmla="*/ 1510970 w 1598802"/>
                  <a:gd name="connsiteY12" fmla="*/ 1136320 h 1667042"/>
                  <a:gd name="connsiteX13" fmla="*/ 1139728 w 1598802"/>
                  <a:gd name="connsiteY13" fmla="*/ 1396532 h 1667042"/>
                  <a:gd name="connsiteX14" fmla="*/ 731622 w 1598802"/>
                  <a:gd name="connsiteY14" fmla="*/ 1667042 h 1667042"/>
                  <a:gd name="connsiteX15" fmla="*/ 688759 w 1598802"/>
                  <a:gd name="connsiteY15" fmla="*/ 1667042 h 1667042"/>
                  <a:gd name="connsiteX16" fmla="*/ 245847 w 1598802"/>
                  <a:gd name="connsiteY16" fmla="*/ 1224130 h 1667042"/>
                  <a:gd name="connsiteX17" fmla="*/ 245847 w 1598802"/>
                  <a:gd name="connsiteY17" fmla="*/ 1081255 h 1667042"/>
                  <a:gd name="connsiteX18" fmla="*/ 250890 w 1598802"/>
                  <a:gd name="connsiteY18" fmla="*/ 1031236 h 1667042"/>
                  <a:gd name="connsiteX19" fmla="*/ 11123 w 1598802"/>
                  <a:gd name="connsiteY19" fmla="*/ 615948 h 1667042"/>
                  <a:gd name="connsiteX20" fmla="*/ 41475 w 1598802"/>
                  <a:gd name="connsiteY20" fmla="*/ 502673 h 1667042"/>
                  <a:gd name="connsiteX21" fmla="*/ 72686 w 1598802"/>
                  <a:gd name="connsiteY21" fmla="*/ 492178 h 1667042"/>
                  <a:gd name="connsiteX22" fmla="*/ 154750 w 1598802"/>
                  <a:gd name="connsiteY22" fmla="*/ 533025 h 1667042"/>
                  <a:gd name="connsiteX23" fmla="*/ 356030 w 1598802"/>
                  <a:gd name="connsiteY23" fmla="*/ 852997 h 1667042"/>
                  <a:gd name="connsiteX24" fmla="*/ 215975 w 1598802"/>
                  <a:gd name="connsiteY24" fmla="*/ 267988 h 1667042"/>
                  <a:gd name="connsiteX25" fmla="*/ 292870 w 1598802"/>
                  <a:gd name="connsiteY25" fmla="*/ 134804 h 1667042"/>
                  <a:gd name="connsiteX26" fmla="*/ 335967 w 1598802"/>
                  <a:gd name="connsiteY26" fmla="*/ 132103 h 1667042"/>
                  <a:gd name="connsiteX27" fmla="*/ 426053 w 1598802"/>
                  <a:gd name="connsiteY27" fmla="*/ 211698 h 1667042"/>
                  <a:gd name="connsiteX28" fmla="*/ 578656 w 1598802"/>
                  <a:gd name="connsiteY28" fmla="*/ 781218 h 1667042"/>
                  <a:gd name="connsiteX29" fmla="*/ 614705 w 1598802"/>
                  <a:gd name="connsiteY29" fmla="*/ 781218 h 1667042"/>
                  <a:gd name="connsiteX30" fmla="*/ 614705 w 1598802"/>
                  <a:gd name="connsiteY30" fmla="*/ 108744 h 1667042"/>
                  <a:gd name="connsiteX31" fmla="*/ 723449 w 1598802"/>
                  <a:gd name="connsiteY31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32193 w 1598802"/>
                  <a:gd name="connsiteY2" fmla="*/ 781218 h 1667042"/>
                  <a:gd name="connsiteX3" fmla="*/ 861235 w 1598802"/>
                  <a:gd name="connsiteY3" fmla="*/ 781218 h 1667042"/>
                  <a:gd name="connsiteX4" fmla="*/ 1013838 w 1598802"/>
                  <a:gd name="connsiteY4" fmla="*/ 211697 h 1667042"/>
                  <a:gd name="connsiteX5" fmla="*/ 1147022 w 1598802"/>
                  <a:gd name="connsiteY5" fmla="*/ 134803 h 1667042"/>
                  <a:gd name="connsiteX6" fmla="*/ 1223916 w 1598802"/>
                  <a:gd name="connsiteY6" fmla="*/ 267987 h 1667042"/>
                  <a:gd name="connsiteX7" fmla="*/ 1051911 w 1598802"/>
                  <a:gd name="connsiteY7" fmla="*/ 914682 h 1667042"/>
                  <a:gd name="connsiteX8" fmla="*/ 1068681 w 1598802"/>
                  <a:gd name="connsiteY8" fmla="*/ 1016334 h 1667042"/>
                  <a:gd name="connsiteX9" fmla="*/ 1180385 w 1598802"/>
                  <a:gd name="connsiteY9" fmla="*/ 1036117 h 1667042"/>
                  <a:gd name="connsiteX10" fmla="*/ 1397807 w 1598802"/>
                  <a:gd name="connsiteY10" fmla="*/ 900177 h 1667042"/>
                  <a:gd name="connsiteX11" fmla="*/ 1585557 w 1598802"/>
                  <a:gd name="connsiteY11" fmla="*/ 950952 h 1667042"/>
                  <a:gd name="connsiteX12" fmla="*/ 1510970 w 1598802"/>
                  <a:gd name="connsiteY12" fmla="*/ 1136320 h 1667042"/>
                  <a:gd name="connsiteX13" fmla="*/ 1139728 w 1598802"/>
                  <a:gd name="connsiteY13" fmla="*/ 1396532 h 1667042"/>
                  <a:gd name="connsiteX14" fmla="*/ 731622 w 1598802"/>
                  <a:gd name="connsiteY14" fmla="*/ 1667042 h 1667042"/>
                  <a:gd name="connsiteX15" fmla="*/ 688759 w 1598802"/>
                  <a:gd name="connsiteY15" fmla="*/ 1667042 h 1667042"/>
                  <a:gd name="connsiteX16" fmla="*/ 245847 w 1598802"/>
                  <a:gd name="connsiteY16" fmla="*/ 1224130 h 1667042"/>
                  <a:gd name="connsiteX17" fmla="*/ 245847 w 1598802"/>
                  <a:gd name="connsiteY17" fmla="*/ 1081255 h 1667042"/>
                  <a:gd name="connsiteX18" fmla="*/ 250890 w 1598802"/>
                  <a:gd name="connsiteY18" fmla="*/ 1031236 h 1667042"/>
                  <a:gd name="connsiteX19" fmla="*/ 11123 w 1598802"/>
                  <a:gd name="connsiteY19" fmla="*/ 615948 h 1667042"/>
                  <a:gd name="connsiteX20" fmla="*/ 41475 w 1598802"/>
                  <a:gd name="connsiteY20" fmla="*/ 502673 h 1667042"/>
                  <a:gd name="connsiteX21" fmla="*/ 72686 w 1598802"/>
                  <a:gd name="connsiteY21" fmla="*/ 492178 h 1667042"/>
                  <a:gd name="connsiteX22" fmla="*/ 154750 w 1598802"/>
                  <a:gd name="connsiteY22" fmla="*/ 533025 h 1667042"/>
                  <a:gd name="connsiteX23" fmla="*/ 356030 w 1598802"/>
                  <a:gd name="connsiteY23" fmla="*/ 852997 h 1667042"/>
                  <a:gd name="connsiteX24" fmla="*/ 215975 w 1598802"/>
                  <a:gd name="connsiteY24" fmla="*/ 267988 h 1667042"/>
                  <a:gd name="connsiteX25" fmla="*/ 292870 w 1598802"/>
                  <a:gd name="connsiteY25" fmla="*/ 134804 h 1667042"/>
                  <a:gd name="connsiteX26" fmla="*/ 335967 w 1598802"/>
                  <a:gd name="connsiteY26" fmla="*/ 132103 h 1667042"/>
                  <a:gd name="connsiteX27" fmla="*/ 426053 w 1598802"/>
                  <a:gd name="connsiteY27" fmla="*/ 211698 h 1667042"/>
                  <a:gd name="connsiteX28" fmla="*/ 578656 w 1598802"/>
                  <a:gd name="connsiteY28" fmla="*/ 781218 h 1667042"/>
                  <a:gd name="connsiteX29" fmla="*/ 614705 w 1598802"/>
                  <a:gd name="connsiteY29" fmla="*/ 781218 h 1667042"/>
                  <a:gd name="connsiteX30" fmla="*/ 614705 w 1598802"/>
                  <a:gd name="connsiteY30" fmla="*/ 108744 h 1667042"/>
                  <a:gd name="connsiteX31" fmla="*/ 723449 w 1598802"/>
                  <a:gd name="connsiteY31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32193 w 1598802"/>
                  <a:gd name="connsiteY2" fmla="*/ 781218 h 1667042"/>
                  <a:gd name="connsiteX3" fmla="*/ 861235 w 1598802"/>
                  <a:gd name="connsiteY3" fmla="*/ 781218 h 1667042"/>
                  <a:gd name="connsiteX4" fmla="*/ 1013838 w 1598802"/>
                  <a:gd name="connsiteY4" fmla="*/ 211697 h 1667042"/>
                  <a:gd name="connsiteX5" fmla="*/ 1147022 w 1598802"/>
                  <a:gd name="connsiteY5" fmla="*/ 134803 h 1667042"/>
                  <a:gd name="connsiteX6" fmla="*/ 1223916 w 1598802"/>
                  <a:gd name="connsiteY6" fmla="*/ 267987 h 1667042"/>
                  <a:gd name="connsiteX7" fmla="*/ 1051911 w 1598802"/>
                  <a:gd name="connsiteY7" fmla="*/ 914682 h 1667042"/>
                  <a:gd name="connsiteX8" fmla="*/ 1068681 w 1598802"/>
                  <a:gd name="connsiteY8" fmla="*/ 1016334 h 1667042"/>
                  <a:gd name="connsiteX9" fmla="*/ 1180385 w 1598802"/>
                  <a:gd name="connsiteY9" fmla="*/ 1036117 h 1667042"/>
                  <a:gd name="connsiteX10" fmla="*/ 1397807 w 1598802"/>
                  <a:gd name="connsiteY10" fmla="*/ 900177 h 1667042"/>
                  <a:gd name="connsiteX11" fmla="*/ 1585557 w 1598802"/>
                  <a:gd name="connsiteY11" fmla="*/ 950952 h 1667042"/>
                  <a:gd name="connsiteX12" fmla="*/ 1510970 w 1598802"/>
                  <a:gd name="connsiteY12" fmla="*/ 1136320 h 1667042"/>
                  <a:gd name="connsiteX13" fmla="*/ 1139728 w 1598802"/>
                  <a:gd name="connsiteY13" fmla="*/ 1396532 h 1667042"/>
                  <a:gd name="connsiteX14" fmla="*/ 731622 w 1598802"/>
                  <a:gd name="connsiteY14" fmla="*/ 1667042 h 1667042"/>
                  <a:gd name="connsiteX15" fmla="*/ 688759 w 1598802"/>
                  <a:gd name="connsiteY15" fmla="*/ 1667042 h 1667042"/>
                  <a:gd name="connsiteX16" fmla="*/ 245847 w 1598802"/>
                  <a:gd name="connsiteY16" fmla="*/ 1224130 h 1667042"/>
                  <a:gd name="connsiteX17" fmla="*/ 245847 w 1598802"/>
                  <a:gd name="connsiteY17" fmla="*/ 1081255 h 1667042"/>
                  <a:gd name="connsiteX18" fmla="*/ 250890 w 1598802"/>
                  <a:gd name="connsiteY18" fmla="*/ 1031236 h 1667042"/>
                  <a:gd name="connsiteX19" fmla="*/ 11123 w 1598802"/>
                  <a:gd name="connsiteY19" fmla="*/ 615948 h 1667042"/>
                  <a:gd name="connsiteX20" fmla="*/ 41475 w 1598802"/>
                  <a:gd name="connsiteY20" fmla="*/ 502673 h 1667042"/>
                  <a:gd name="connsiteX21" fmla="*/ 72686 w 1598802"/>
                  <a:gd name="connsiteY21" fmla="*/ 492178 h 1667042"/>
                  <a:gd name="connsiteX22" fmla="*/ 154750 w 1598802"/>
                  <a:gd name="connsiteY22" fmla="*/ 533025 h 1667042"/>
                  <a:gd name="connsiteX23" fmla="*/ 356030 w 1598802"/>
                  <a:gd name="connsiteY23" fmla="*/ 852997 h 1667042"/>
                  <a:gd name="connsiteX24" fmla="*/ 215975 w 1598802"/>
                  <a:gd name="connsiteY24" fmla="*/ 267988 h 1667042"/>
                  <a:gd name="connsiteX25" fmla="*/ 292870 w 1598802"/>
                  <a:gd name="connsiteY25" fmla="*/ 134804 h 1667042"/>
                  <a:gd name="connsiteX26" fmla="*/ 335967 w 1598802"/>
                  <a:gd name="connsiteY26" fmla="*/ 132103 h 1667042"/>
                  <a:gd name="connsiteX27" fmla="*/ 426053 w 1598802"/>
                  <a:gd name="connsiteY27" fmla="*/ 211698 h 1667042"/>
                  <a:gd name="connsiteX28" fmla="*/ 596216 w 1598802"/>
                  <a:gd name="connsiteY28" fmla="*/ 785609 h 1667042"/>
                  <a:gd name="connsiteX29" fmla="*/ 614705 w 1598802"/>
                  <a:gd name="connsiteY29" fmla="*/ 781218 h 1667042"/>
                  <a:gd name="connsiteX30" fmla="*/ 614705 w 1598802"/>
                  <a:gd name="connsiteY30" fmla="*/ 108744 h 1667042"/>
                  <a:gd name="connsiteX31" fmla="*/ 723449 w 1598802"/>
                  <a:gd name="connsiteY31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32193 w 1598802"/>
                  <a:gd name="connsiteY2" fmla="*/ 781218 h 1667042"/>
                  <a:gd name="connsiteX3" fmla="*/ 861235 w 1598802"/>
                  <a:gd name="connsiteY3" fmla="*/ 781218 h 1667042"/>
                  <a:gd name="connsiteX4" fmla="*/ 1013838 w 1598802"/>
                  <a:gd name="connsiteY4" fmla="*/ 211697 h 1667042"/>
                  <a:gd name="connsiteX5" fmla="*/ 1147022 w 1598802"/>
                  <a:gd name="connsiteY5" fmla="*/ 134803 h 1667042"/>
                  <a:gd name="connsiteX6" fmla="*/ 1223916 w 1598802"/>
                  <a:gd name="connsiteY6" fmla="*/ 267987 h 1667042"/>
                  <a:gd name="connsiteX7" fmla="*/ 1051911 w 1598802"/>
                  <a:gd name="connsiteY7" fmla="*/ 914682 h 1667042"/>
                  <a:gd name="connsiteX8" fmla="*/ 1068681 w 1598802"/>
                  <a:gd name="connsiteY8" fmla="*/ 1016334 h 1667042"/>
                  <a:gd name="connsiteX9" fmla="*/ 1180385 w 1598802"/>
                  <a:gd name="connsiteY9" fmla="*/ 1036117 h 1667042"/>
                  <a:gd name="connsiteX10" fmla="*/ 1397807 w 1598802"/>
                  <a:gd name="connsiteY10" fmla="*/ 900177 h 1667042"/>
                  <a:gd name="connsiteX11" fmla="*/ 1585557 w 1598802"/>
                  <a:gd name="connsiteY11" fmla="*/ 950952 h 1667042"/>
                  <a:gd name="connsiteX12" fmla="*/ 1510970 w 1598802"/>
                  <a:gd name="connsiteY12" fmla="*/ 1136320 h 1667042"/>
                  <a:gd name="connsiteX13" fmla="*/ 1139728 w 1598802"/>
                  <a:gd name="connsiteY13" fmla="*/ 1396532 h 1667042"/>
                  <a:gd name="connsiteX14" fmla="*/ 731622 w 1598802"/>
                  <a:gd name="connsiteY14" fmla="*/ 1667042 h 1667042"/>
                  <a:gd name="connsiteX15" fmla="*/ 688759 w 1598802"/>
                  <a:gd name="connsiteY15" fmla="*/ 1667042 h 1667042"/>
                  <a:gd name="connsiteX16" fmla="*/ 245847 w 1598802"/>
                  <a:gd name="connsiteY16" fmla="*/ 1224130 h 1667042"/>
                  <a:gd name="connsiteX17" fmla="*/ 245847 w 1598802"/>
                  <a:gd name="connsiteY17" fmla="*/ 1081255 h 1667042"/>
                  <a:gd name="connsiteX18" fmla="*/ 250890 w 1598802"/>
                  <a:gd name="connsiteY18" fmla="*/ 1031236 h 1667042"/>
                  <a:gd name="connsiteX19" fmla="*/ 11123 w 1598802"/>
                  <a:gd name="connsiteY19" fmla="*/ 615948 h 1667042"/>
                  <a:gd name="connsiteX20" fmla="*/ 41475 w 1598802"/>
                  <a:gd name="connsiteY20" fmla="*/ 502673 h 1667042"/>
                  <a:gd name="connsiteX21" fmla="*/ 72686 w 1598802"/>
                  <a:gd name="connsiteY21" fmla="*/ 492178 h 1667042"/>
                  <a:gd name="connsiteX22" fmla="*/ 154750 w 1598802"/>
                  <a:gd name="connsiteY22" fmla="*/ 533025 h 1667042"/>
                  <a:gd name="connsiteX23" fmla="*/ 356030 w 1598802"/>
                  <a:gd name="connsiteY23" fmla="*/ 852997 h 1667042"/>
                  <a:gd name="connsiteX24" fmla="*/ 215975 w 1598802"/>
                  <a:gd name="connsiteY24" fmla="*/ 267988 h 1667042"/>
                  <a:gd name="connsiteX25" fmla="*/ 292870 w 1598802"/>
                  <a:gd name="connsiteY25" fmla="*/ 134804 h 1667042"/>
                  <a:gd name="connsiteX26" fmla="*/ 335967 w 1598802"/>
                  <a:gd name="connsiteY26" fmla="*/ 132103 h 1667042"/>
                  <a:gd name="connsiteX27" fmla="*/ 426053 w 1598802"/>
                  <a:gd name="connsiteY27" fmla="*/ 211698 h 1667042"/>
                  <a:gd name="connsiteX28" fmla="*/ 596216 w 1598802"/>
                  <a:gd name="connsiteY28" fmla="*/ 785609 h 1667042"/>
                  <a:gd name="connsiteX29" fmla="*/ 614705 w 1598802"/>
                  <a:gd name="connsiteY29" fmla="*/ 108744 h 1667042"/>
                  <a:gd name="connsiteX30" fmla="*/ 723449 w 1598802"/>
                  <a:gd name="connsiteY30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32193 w 1598802"/>
                  <a:gd name="connsiteY2" fmla="*/ 781218 h 1667042"/>
                  <a:gd name="connsiteX3" fmla="*/ 861235 w 1598802"/>
                  <a:gd name="connsiteY3" fmla="*/ 781218 h 1667042"/>
                  <a:gd name="connsiteX4" fmla="*/ 1013838 w 1598802"/>
                  <a:gd name="connsiteY4" fmla="*/ 211697 h 1667042"/>
                  <a:gd name="connsiteX5" fmla="*/ 1147022 w 1598802"/>
                  <a:gd name="connsiteY5" fmla="*/ 134803 h 1667042"/>
                  <a:gd name="connsiteX6" fmla="*/ 1223916 w 1598802"/>
                  <a:gd name="connsiteY6" fmla="*/ 267987 h 1667042"/>
                  <a:gd name="connsiteX7" fmla="*/ 1051911 w 1598802"/>
                  <a:gd name="connsiteY7" fmla="*/ 914682 h 1667042"/>
                  <a:gd name="connsiteX8" fmla="*/ 1068681 w 1598802"/>
                  <a:gd name="connsiteY8" fmla="*/ 1016334 h 1667042"/>
                  <a:gd name="connsiteX9" fmla="*/ 1180385 w 1598802"/>
                  <a:gd name="connsiteY9" fmla="*/ 1036117 h 1667042"/>
                  <a:gd name="connsiteX10" fmla="*/ 1397807 w 1598802"/>
                  <a:gd name="connsiteY10" fmla="*/ 900177 h 1667042"/>
                  <a:gd name="connsiteX11" fmla="*/ 1585557 w 1598802"/>
                  <a:gd name="connsiteY11" fmla="*/ 950952 h 1667042"/>
                  <a:gd name="connsiteX12" fmla="*/ 1510970 w 1598802"/>
                  <a:gd name="connsiteY12" fmla="*/ 1136320 h 1667042"/>
                  <a:gd name="connsiteX13" fmla="*/ 1139728 w 1598802"/>
                  <a:gd name="connsiteY13" fmla="*/ 1396532 h 1667042"/>
                  <a:gd name="connsiteX14" fmla="*/ 731622 w 1598802"/>
                  <a:gd name="connsiteY14" fmla="*/ 1667042 h 1667042"/>
                  <a:gd name="connsiteX15" fmla="*/ 688759 w 1598802"/>
                  <a:gd name="connsiteY15" fmla="*/ 1667042 h 1667042"/>
                  <a:gd name="connsiteX16" fmla="*/ 245847 w 1598802"/>
                  <a:gd name="connsiteY16" fmla="*/ 1224130 h 1667042"/>
                  <a:gd name="connsiteX17" fmla="*/ 245847 w 1598802"/>
                  <a:gd name="connsiteY17" fmla="*/ 1081255 h 1667042"/>
                  <a:gd name="connsiteX18" fmla="*/ 250890 w 1598802"/>
                  <a:gd name="connsiteY18" fmla="*/ 1031236 h 1667042"/>
                  <a:gd name="connsiteX19" fmla="*/ 11123 w 1598802"/>
                  <a:gd name="connsiteY19" fmla="*/ 615948 h 1667042"/>
                  <a:gd name="connsiteX20" fmla="*/ 41475 w 1598802"/>
                  <a:gd name="connsiteY20" fmla="*/ 502673 h 1667042"/>
                  <a:gd name="connsiteX21" fmla="*/ 72686 w 1598802"/>
                  <a:gd name="connsiteY21" fmla="*/ 492178 h 1667042"/>
                  <a:gd name="connsiteX22" fmla="*/ 154750 w 1598802"/>
                  <a:gd name="connsiteY22" fmla="*/ 533025 h 1667042"/>
                  <a:gd name="connsiteX23" fmla="*/ 356030 w 1598802"/>
                  <a:gd name="connsiteY23" fmla="*/ 852997 h 1667042"/>
                  <a:gd name="connsiteX24" fmla="*/ 215975 w 1598802"/>
                  <a:gd name="connsiteY24" fmla="*/ 267988 h 1667042"/>
                  <a:gd name="connsiteX25" fmla="*/ 292870 w 1598802"/>
                  <a:gd name="connsiteY25" fmla="*/ 134804 h 1667042"/>
                  <a:gd name="connsiteX26" fmla="*/ 335967 w 1598802"/>
                  <a:gd name="connsiteY26" fmla="*/ 132103 h 1667042"/>
                  <a:gd name="connsiteX27" fmla="*/ 426053 w 1598802"/>
                  <a:gd name="connsiteY27" fmla="*/ 211698 h 1667042"/>
                  <a:gd name="connsiteX28" fmla="*/ 589632 w 1598802"/>
                  <a:gd name="connsiteY28" fmla="*/ 787805 h 1667042"/>
                  <a:gd name="connsiteX29" fmla="*/ 614705 w 1598802"/>
                  <a:gd name="connsiteY29" fmla="*/ 108744 h 1667042"/>
                  <a:gd name="connsiteX30" fmla="*/ 723449 w 1598802"/>
                  <a:gd name="connsiteY30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32193 w 1598802"/>
                  <a:gd name="connsiteY2" fmla="*/ 781218 h 1667042"/>
                  <a:gd name="connsiteX3" fmla="*/ 861235 w 1598802"/>
                  <a:gd name="connsiteY3" fmla="*/ 781218 h 1667042"/>
                  <a:gd name="connsiteX4" fmla="*/ 1013838 w 1598802"/>
                  <a:gd name="connsiteY4" fmla="*/ 211697 h 1667042"/>
                  <a:gd name="connsiteX5" fmla="*/ 1147022 w 1598802"/>
                  <a:gd name="connsiteY5" fmla="*/ 134803 h 1667042"/>
                  <a:gd name="connsiteX6" fmla="*/ 1223916 w 1598802"/>
                  <a:gd name="connsiteY6" fmla="*/ 267987 h 1667042"/>
                  <a:gd name="connsiteX7" fmla="*/ 1051911 w 1598802"/>
                  <a:gd name="connsiteY7" fmla="*/ 914682 h 1667042"/>
                  <a:gd name="connsiteX8" fmla="*/ 1068681 w 1598802"/>
                  <a:gd name="connsiteY8" fmla="*/ 1016334 h 1667042"/>
                  <a:gd name="connsiteX9" fmla="*/ 1180385 w 1598802"/>
                  <a:gd name="connsiteY9" fmla="*/ 1036117 h 1667042"/>
                  <a:gd name="connsiteX10" fmla="*/ 1397807 w 1598802"/>
                  <a:gd name="connsiteY10" fmla="*/ 900177 h 1667042"/>
                  <a:gd name="connsiteX11" fmla="*/ 1585557 w 1598802"/>
                  <a:gd name="connsiteY11" fmla="*/ 950952 h 1667042"/>
                  <a:gd name="connsiteX12" fmla="*/ 1510970 w 1598802"/>
                  <a:gd name="connsiteY12" fmla="*/ 1136320 h 1667042"/>
                  <a:gd name="connsiteX13" fmla="*/ 1139728 w 1598802"/>
                  <a:gd name="connsiteY13" fmla="*/ 1396532 h 1667042"/>
                  <a:gd name="connsiteX14" fmla="*/ 731622 w 1598802"/>
                  <a:gd name="connsiteY14" fmla="*/ 1667042 h 1667042"/>
                  <a:gd name="connsiteX15" fmla="*/ 688759 w 1598802"/>
                  <a:gd name="connsiteY15" fmla="*/ 1667042 h 1667042"/>
                  <a:gd name="connsiteX16" fmla="*/ 245847 w 1598802"/>
                  <a:gd name="connsiteY16" fmla="*/ 1224130 h 1667042"/>
                  <a:gd name="connsiteX17" fmla="*/ 245847 w 1598802"/>
                  <a:gd name="connsiteY17" fmla="*/ 1081255 h 1667042"/>
                  <a:gd name="connsiteX18" fmla="*/ 250890 w 1598802"/>
                  <a:gd name="connsiteY18" fmla="*/ 1031236 h 1667042"/>
                  <a:gd name="connsiteX19" fmla="*/ 11123 w 1598802"/>
                  <a:gd name="connsiteY19" fmla="*/ 615948 h 1667042"/>
                  <a:gd name="connsiteX20" fmla="*/ 41475 w 1598802"/>
                  <a:gd name="connsiteY20" fmla="*/ 502673 h 1667042"/>
                  <a:gd name="connsiteX21" fmla="*/ 72686 w 1598802"/>
                  <a:gd name="connsiteY21" fmla="*/ 492178 h 1667042"/>
                  <a:gd name="connsiteX22" fmla="*/ 154750 w 1598802"/>
                  <a:gd name="connsiteY22" fmla="*/ 533025 h 1667042"/>
                  <a:gd name="connsiteX23" fmla="*/ 356030 w 1598802"/>
                  <a:gd name="connsiteY23" fmla="*/ 852997 h 1667042"/>
                  <a:gd name="connsiteX24" fmla="*/ 215975 w 1598802"/>
                  <a:gd name="connsiteY24" fmla="*/ 267988 h 1667042"/>
                  <a:gd name="connsiteX25" fmla="*/ 292870 w 1598802"/>
                  <a:gd name="connsiteY25" fmla="*/ 134804 h 1667042"/>
                  <a:gd name="connsiteX26" fmla="*/ 335967 w 1598802"/>
                  <a:gd name="connsiteY26" fmla="*/ 132103 h 1667042"/>
                  <a:gd name="connsiteX27" fmla="*/ 426053 w 1598802"/>
                  <a:gd name="connsiteY27" fmla="*/ 211698 h 1667042"/>
                  <a:gd name="connsiteX28" fmla="*/ 589632 w 1598802"/>
                  <a:gd name="connsiteY28" fmla="*/ 787805 h 1667042"/>
                  <a:gd name="connsiteX29" fmla="*/ 614705 w 1598802"/>
                  <a:gd name="connsiteY29" fmla="*/ 108744 h 1667042"/>
                  <a:gd name="connsiteX30" fmla="*/ 723449 w 1598802"/>
                  <a:gd name="connsiteY30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61235 w 1598802"/>
                  <a:gd name="connsiteY2" fmla="*/ 781218 h 1667042"/>
                  <a:gd name="connsiteX3" fmla="*/ 1013838 w 1598802"/>
                  <a:gd name="connsiteY3" fmla="*/ 211697 h 1667042"/>
                  <a:gd name="connsiteX4" fmla="*/ 1147022 w 1598802"/>
                  <a:gd name="connsiteY4" fmla="*/ 134803 h 1667042"/>
                  <a:gd name="connsiteX5" fmla="*/ 1223916 w 1598802"/>
                  <a:gd name="connsiteY5" fmla="*/ 267987 h 1667042"/>
                  <a:gd name="connsiteX6" fmla="*/ 1051911 w 1598802"/>
                  <a:gd name="connsiteY6" fmla="*/ 914682 h 1667042"/>
                  <a:gd name="connsiteX7" fmla="*/ 1068681 w 1598802"/>
                  <a:gd name="connsiteY7" fmla="*/ 1016334 h 1667042"/>
                  <a:gd name="connsiteX8" fmla="*/ 1180385 w 1598802"/>
                  <a:gd name="connsiteY8" fmla="*/ 1036117 h 1667042"/>
                  <a:gd name="connsiteX9" fmla="*/ 1397807 w 1598802"/>
                  <a:gd name="connsiteY9" fmla="*/ 900177 h 1667042"/>
                  <a:gd name="connsiteX10" fmla="*/ 1585557 w 1598802"/>
                  <a:gd name="connsiteY10" fmla="*/ 950952 h 1667042"/>
                  <a:gd name="connsiteX11" fmla="*/ 1510970 w 1598802"/>
                  <a:gd name="connsiteY11" fmla="*/ 1136320 h 1667042"/>
                  <a:gd name="connsiteX12" fmla="*/ 1139728 w 1598802"/>
                  <a:gd name="connsiteY12" fmla="*/ 1396532 h 1667042"/>
                  <a:gd name="connsiteX13" fmla="*/ 731622 w 1598802"/>
                  <a:gd name="connsiteY13" fmla="*/ 1667042 h 1667042"/>
                  <a:gd name="connsiteX14" fmla="*/ 688759 w 1598802"/>
                  <a:gd name="connsiteY14" fmla="*/ 1667042 h 1667042"/>
                  <a:gd name="connsiteX15" fmla="*/ 245847 w 1598802"/>
                  <a:gd name="connsiteY15" fmla="*/ 1224130 h 1667042"/>
                  <a:gd name="connsiteX16" fmla="*/ 245847 w 1598802"/>
                  <a:gd name="connsiteY16" fmla="*/ 1081255 h 1667042"/>
                  <a:gd name="connsiteX17" fmla="*/ 250890 w 1598802"/>
                  <a:gd name="connsiteY17" fmla="*/ 1031236 h 1667042"/>
                  <a:gd name="connsiteX18" fmla="*/ 11123 w 1598802"/>
                  <a:gd name="connsiteY18" fmla="*/ 615948 h 1667042"/>
                  <a:gd name="connsiteX19" fmla="*/ 41475 w 1598802"/>
                  <a:gd name="connsiteY19" fmla="*/ 502673 h 1667042"/>
                  <a:gd name="connsiteX20" fmla="*/ 72686 w 1598802"/>
                  <a:gd name="connsiteY20" fmla="*/ 492178 h 1667042"/>
                  <a:gd name="connsiteX21" fmla="*/ 154750 w 1598802"/>
                  <a:gd name="connsiteY21" fmla="*/ 533025 h 1667042"/>
                  <a:gd name="connsiteX22" fmla="*/ 356030 w 1598802"/>
                  <a:gd name="connsiteY22" fmla="*/ 852997 h 1667042"/>
                  <a:gd name="connsiteX23" fmla="*/ 215975 w 1598802"/>
                  <a:gd name="connsiteY23" fmla="*/ 267988 h 1667042"/>
                  <a:gd name="connsiteX24" fmla="*/ 292870 w 1598802"/>
                  <a:gd name="connsiteY24" fmla="*/ 134804 h 1667042"/>
                  <a:gd name="connsiteX25" fmla="*/ 335967 w 1598802"/>
                  <a:gd name="connsiteY25" fmla="*/ 132103 h 1667042"/>
                  <a:gd name="connsiteX26" fmla="*/ 426053 w 1598802"/>
                  <a:gd name="connsiteY26" fmla="*/ 211698 h 1667042"/>
                  <a:gd name="connsiteX27" fmla="*/ 589632 w 1598802"/>
                  <a:gd name="connsiteY27" fmla="*/ 787805 h 1667042"/>
                  <a:gd name="connsiteX28" fmla="*/ 614705 w 1598802"/>
                  <a:gd name="connsiteY28" fmla="*/ 108744 h 1667042"/>
                  <a:gd name="connsiteX29" fmla="*/ 723449 w 1598802"/>
                  <a:gd name="connsiteY29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50260 w 1598802"/>
                  <a:gd name="connsiteY2" fmla="*/ 781218 h 1667042"/>
                  <a:gd name="connsiteX3" fmla="*/ 1013838 w 1598802"/>
                  <a:gd name="connsiteY3" fmla="*/ 211697 h 1667042"/>
                  <a:gd name="connsiteX4" fmla="*/ 1147022 w 1598802"/>
                  <a:gd name="connsiteY4" fmla="*/ 134803 h 1667042"/>
                  <a:gd name="connsiteX5" fmla="*/ 1223916 w 1598802"/>
                  <a:gd name="connsiteY5" fmla="*/ 267987 h 1667042"/>
                  <a:gd name="connsiteX6" fmla="*/ 1051911 w 1598802"/>
                  <a:gd name="connsiteY6" fmla="*/ 914682 h 1667042"/>
                  <a:gd name="connsiteX7" fmla="*/ 1068681 w 1598802"/>
                  <a:gd name="connsiteY7" fmla="*/ 1016334 h 1667042"/>
                  <a:gd name="connsiteX8" fmla="*/ 1180385 w 1598802"/>
                  <a:gd name="connsiteY8" fmla="*/ 1036117 h 1667042"/>
                  <a:gd name="connsiteX9" fmla="*/ 1397807 w 1598802"/>
                  <a:gd name="connsiteY9" fmla="*/ 900177 h 1667042"/>
                  <a:gd name="connsiteX10" fmla="*/ 1585557 w 1598802"/>
                  <a:gd name="connsiteY10" fmla="*/ 950952 h 1667042"/>
                  <a:gd name="connsiteX11" fmla="*/ 1510970 w 1598802"/>
                  <a:gd name="connsiteY11" fmla="*/ 1136320 h 1667042"/>
                  <a:gd name="connsiteX12" fmla="*/ 1139728 w 1598802"/>
                  <a:gd name="connsiteY12" fmla="*/ 1396532 h 1667042"/>
                  <a:gd name="connsiteX13" fmla="*/ 731622 w 1598802"/>
                  <a:gd name="connsiteY13" fmla="*/ 1667042 h 1667042"/>
                  <a:gd name="connsiteX14" fmla="*/ 688759 w 1598802"/>
                  <a:gd name="connsiteY14" fmla="*/ 1667042 h 1667042"/>
                  <a:gd name="connsiteX15" fmla="*/ 245847 w 1598802"/>
                  <a:gd name="connsiteY15" fmla="*/ 1224130 h 1667042"/>
                  <a:gd name="connsiteX16" fmla="*/ 245847 w 1598802"/>
                  <a:gd name="connsiteY16" fmla="*/ 1081255 h 1667042"/>
                  <a:gd name="connsiteX17" fmla="*/ 250890 w 1598802"/>
                  <a:gd name="connsiteY17" fmla="*/ 1031236 h 1667042"/>
                  <a:gd name="connsiteX18" fmla="*/ 11123 w 1598802"/>
                  <a:gd name="connsiteY18" fmla="*/ 615948 h 1667042"/>
                  <a:gd name="connsiteX19" fmla="*/ 41475 w 1598802"/>
                  <a:gd name="connsiteY19" fmla="*/ 502673 h 1667042"/>
                  <a:gd name="connsiteX20" fmla="*/ 72686 w 1598802"/>
                  <a:gd name="connsiteY20" fmla="*/ 492178 h 1667042"/>
                  <a:gd name="connsiteX21" fmla="*/ 154750 w 1598802"/>
                  <a:gd name="connsiteY21" fmla="*/ 533025 h 1667042"/>
                  <a:gd name="connsiteX22" fmla="*/ 356030 w 1598802"/>
                  <a:gd name="connsiteY22" fmla="*/ 852997 h 1667042"/>
                  <a:gd name="connsiteX23" fmla="*/ 215975 w 1598802"/>
                  <a:gd name="connsiteY23" fmla="*/ 267988 h 1667042"/>
                  <a:gd name="connsiteX24" fmla="*/ 292870 w 1598802"/>
                  <a:gd name="connsiteY24" fmla="*/ 134804 h 1667042"/>
                  <a:gd name="connsiteX25" fmla="*/ 335967 w 1598802"/>
                  <a:gd name="connsiteY25" fmla="*/ 132103 h 1667042"/>
                  <a:gd name="connsiteX26" fmla="*/ 426053 w 1598802"/>
                  <a:gd name="connsiteY26" fmla="*/ 211698 h 1667042"/>
                  <a:gd name="connsiteX27" fmla="*/ 589632 w 1598802"/>
                  <a:gd name="connsiteY27" fmla="*/ 787805 h 1667042"/>
                  <a:gd name="connsiteX28" fmla="*/ 614705 w 1598802"/>
                  <a:gd name="connsiteY28" fmla="*/ 108744 h 1667042"/>
                  <a:gd name="connsiteX29" fmla="*/ 723449 w 1598802"/>
                  <a:gd name="connsiteY29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50260 w 1598802"/>
                  <a:gd name="connsiteY2" fmla="*/ 781218 h 1667042"/>
                  <a:gd name="connsiteX3" fmla="*/ 1013838 w 1598802"/>
                  <a:gd name="connsiteY3" fmla="*/ 211697 h 1667042"/>
                  <a:gd name="connsiteX4" fmla="*/ 1147022 w 1598802"/>
                  <a:gd name="connsiteY4" fmla="*/ 134803 h 1667042"/>
                  <a:gd name="connsiteX5" fmla="*/ 1223916 w 1598802"/>
                  <a:gd name="connsiteY5" fmla="*/ 267987 h 1667042"/>
                  <a:gd name="connsiteX6" fmla="*/ 1051911 w 1598802"/>
                  <a:gd name="connsiteY6" fmla="*/ 914682 h 1667042"/>
                  <a:gd name="connsiteX7" fmla="*/ 1068681 w 1598802"/>
                  <a:gd name="connsiteY7" fmla="*/ 1016334 h 1667042"/>
                  <a:gd name="connsiteX8" fmla="*/ 1180385 w 1598802"/>
                  <a:gd name="connsiteY8" fmla="*/ 1036117 h 1667042"/>
                  <a:gd name="connsiteX9" fmla="*/ 1397807 w 1598802"/>
                  <a:gd name="connsiteY9" fmla="*/ 900177 h 1667042"/>
                  <a:gd name="connsiteX10" fmla="*/ 1585557 w 1598802"/>
                  <a:gd name="connsiteY10" fmla="*/ 950952 h 1667042"/>
                  <a:gd name="connsiteX11" fmla="*/ 1510970 w 1598802"/>
                  <a:gd name="connsiteY11" fmla="*/ 1136320 h 1667042"/>
                  <a:gd name="connsiteX12" fmla="*/ 1139728 w 1598802"/>
                  <a:gd name="connsiteY12" fmla="*/ 1396532 h 1667042"/>
                  <a:gd name="connsiteX13" fmla="*/ 731622 w 1598802"/>
                  <a:gd name="connsiteY13" fmla="*/ 1667042 h 1667042"/>
                  <a:gd name="connsiteX14" fmla="*/ 688759 w 1598802"/>
                  <a:gd name="connsiteY14" fmla="*/ 1667042 h 1667042"/>
                  <a:gd name="connsiteX15" fmla="*/ 245847 w 1598802"/>
                  <a:gd name="connsiteY15" fmla="*/ 1224130 h 1667042"/>
                  <a:gd name="connsiteX16" fmla="*/ 245847 w 1598802"/>
                  <a:gd name="connsiteY16" fmla="*/ 1081255 h 1667042"/>
                  <a:gd name="connsiteX17" fmla="*/ 250890 w 1598802"/>
                  <a:gd name="connsiteY17" fmla="*/ 1031236 h 1667042"/>
                  <a:gd name="connsiteX18" fmla="*/ 11123 w 1598802"/>
                  <a:gd name="connsiteY18" fmla="*/ 615948 h 1667042"/>
                  <a:gd name="connsiteX19" fmla="*/ 41475 w 1598802"/>
                  <a:gd name="connsiteY19" fmla="*/ 502673 h 1667042"/>
                  <a:gd name="connsiteX20" fmla="*/ 72686 w 1598802"/>
                  <a:gd name="connsiteY20" fmla="*/ 492178 h 1667042"/>
                  <a:gd name="connsiteX21" fmla="*/ 154750 w 1598802"/>
                  <a:gd name="connsiteY21" fmla="*/ 533025 h 1667042"/>
                  <a:gd name="connsiteX22" fmla="*/ 356030 w 1598802"/>
                  <a:gd name="connsiteY22" fmla="*/ 852997 h 1667042"/>
                  <a:gd name="connsiteX23" fmla="*/ 215975 w 1598802"/>
                  <a:gd name="connsiteY23" fmla="*/ 267988 h 1667042"/>
                  <a:gd name="connsiteX24" fmla="*/ 292870 w 1598802"/>
                  <a:gd name="connsiteY24" fmla="*/ 134804 h 1667042"/>
                  <a:gd name="connsiteX25" fmla="*/ 335967 w 1598802"/>
                  <a:gd name="connsiteY25" fmla="*/ 132103 h 1667042"/>
                  <a:gd name="connsiteX26" fmla="*/ 426053 w 1598802"/>
                  <a:gd name="connsiteY26" fmla="*/ 211698 h 1667042"/>
                  <a:gd name="connsiteX27" fmla="*/ 589632 w 1598802"/>
                  <a:gd name="connsiteY27" fmla="*/ 787805 h 1667042"/>
                  <a:gd name="connsiteX28" fmla="*/ 614705 w 1598802"/>
                  <a:gd name="connsiteY28" fmla="*/ 108744 h 1667042"/>
                  <a:gd name="connsiteX29" fmla="*/ 723449 w 1598802"/>
                  <a:gd name="connsiteY29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50260 w 1598802"/>
                  <a:gd name="connsiteY2" fmla="*/ 781218 h 1667042"/>
                  <a:gd name="connsiteX3" fmla="*/ 1013838 w 1598802"/>
                  <a:gd name="connsiteY3" fmla="*/ 211697 h 1667042"/>
                  <a:gd name="connsiteX4" fmla="*/ 1147022 w 1598802"/>
                  <a:gd name="connsiteY4" fmla="*/ 134803 h 1667042"/>
                  <a:gd name="connsiteX5" fmla="*/ 1223916 w 1598802"/>
                  <a:gd name="connsiteY5" fmla="*/ 267987 h 1667042"/>
                  <a:gd name="connsiteX6" fmla="*/ 1073860 w 1598802"/>
                  <a:gd name="connsiteY6" fmla="*/ 804934 h 1667042"/>
                  <a:gd name="connsiteX7" fmla="*/ 1068681 w 1598802"/>
                  <a:gd name="connsiteY7" fmla="*/ 1016334 h 1667042"/>
                  <a:gd name="connsiteX8" fmla="*/ 1180385 w 1598802"/>
                  <a:gd name="connsiteY8" fmla="*/ 1036117 h 1667042"/>
                  <a:gd name="connsiteX9" fmla="*/ 1397807 w 1598802"/>
                  <a:gd name="connsiteY9" fmla="*/ 900177 h 1667042"/>
                  <a:gd name="connsiteX10" fmla="*/ 1585557 w 1598802"/>
                  <a:gd name="connsiteY10" fmla="*/ 950952 h 1667042"/>
                  <a:gd name="connsiteX11" fmla="*/ 1510970 w 1598802"/>
                  <a:gd name="connsiteY11" fmla="*/ 1136320 h 1667042"/>
                  <a:gd name="connsiteX12" fmla="*/ 1139728 w 1598802"/>
                  <a:gd name="connsiteY12" fmla="*/ 1396532 h 1667042"/>
                  <a:gd name="connsiteX13" fmla="*/ 731622 w 1598802"/>
                  <a:gd name="connsiteY13" fmla="*/ 1667042 h 1667042"/>
                  <a:gd name="connsiteX14" fmla="*/ 688759 w 1598802"/>
                  <a:gd name="connsiteY14" fmla="*/ 1667042 h 1667042"/>
                  <a:gd name="connsiteX15" fmla="*/ 245847 w 1598802"/>
                  <a:gd name="connsiteY15" fmla="*/ 1224130 h 1667042"/>
                  <a:gd name="connsiteX16" fmla="*/ 245847 w 1598802"/>
                  <a:gd name="connsiteY16" fmla="*/ 1081255 h 1667042"/>
                  <a:gd name="connsiteX17" fmla="*/ 250890 w 1598802"/>
                  <a:gd name="connsiteY17" fmla="*/ 1031236 h 1667042"/>
                  <a:gd name="connsiteX18" fmla="*/ 11123 w 1598802"/>
                  <a:gd name="connsiteY18" fmla="*/ 615948 h 1667042"/>
                  <a:gd name="connsiteX19" fmla="*/ 41475 w 1598802"/>
                  <a:gd name="connsiteY19" fmla="*/ 502673 h 1667042"/>
                  <a:gd name="connsiteX20" fmla="*/ 72686 w 1598802"/>
                  <a:gd name="connsiteY20" fmla="*/ 492178 h 1667042"/>
                  <a:gd name="connsiteX21" fmla="*/ 154750 w 1598802"/>
                  <a:gd name="connsiteY21" fmla="*/ 533025 h 1667042"/>
                  <a:gd name="connsiteX22" fmla="*/ 356030 w 1598802"/>
                  <a:gd name="connsiteY22" fmla="*/ 852997 h 1667042"/>
                  <a:gd name="connsiteX23" fmla="*/ 215975 w 1598802"/>
                  <a:gd name="connsiteY23" fmla="*/ 267988 h 1667042"/>
                  <a:gd name="connsiteX24" fmla="*/ 292870 w 1598802"/>
                  <a:gd name="connsiteY24" fmla="*/ 134804 h 1667042"/>
                  <a:gd name="connsiteX25" fmla="*/ 335967 w 1598802"/>
                  <a:gd name="connsiteY25" fmla="*/ 132103 h 1667042"/>
                  <a:gd name="connsiteX26" fmla="*/ 426053 w 1598802"/>
                  <a:gd name="connsiteY26" fmla="*/ 211698 h 1667042"/>
                  <a:gd name="connsiteX27" fmla="*/ 589632 w 1598802"/>
                  <a:gd name="connsiteY27" fmla="*/ 787805 h 1667042"/>
                  <a:gd name="connsiteX28" fmla="*/ 614705 w 1598802"/>
                  <a:gd name="connsiteY28" fmla="*/ 108744 h 1667042"/>
                  <a:gd name="connsiteX29" fmla="*/ 723449 w 1598802"/>
                  <a:gd name="connsiteY29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50260 w 1598802"/>
                  <a:gd name="connsiteY2" fmla="*/ 781218 h 1667042"/>
                  <a:gd name="connsiteX3" fmla="*/ 1013838 w 1598802"/>
                  <a:gd name="connsiteY3" fmla="*/ 211697 h 1667042"/>
                  <a:gd name="connsiteX4" fmla="*/ 1147022 w 1598802"/>
                  <a:gd name="connsiteY4" fmla="*/ 134803 h 1667042"/>
                  <a:gd name="connsiteX5" fmla="*/ 1223916 w 1598802"/>
                  <a:gd name="connsiteY5" fmla="*/ 267987 h 1667042"/>
                  <a:gd name="connsiteX6" fmla="*/ 1073860 w 1598802"/>
                  <a:gd name="connsiteY6" fmla="*/ 804934 h 1667042"/>
                  <a:gd name="connsiteX7" fmla="*/ 1073071 w 1598802"/>
                  <a:gd name="connsiteY7" fmla="*/ 992190 h 1667042"/>
                  <a:gd name="connsiteX8" fmla="*/ 1180385 w 1598802"/>
                  <a:gd name="connsiteY8" fmla="*/ 1036117 h 1667042"/>
                  <a:gd name="connsiteX9" fmla="*/ 1397807 w 1598802"/>
                  <a:gd name="connsiteY9" fmla="*/ 900177 h 1667042"/>
                  <a:gd name="connsiteX10" fmla="*/ 1585557 w 1598802"/>
                  <a:gd name="connsiteY10" fmla="*/ 950952 h 1667042"/>
                  <a:gd name="connsiteX11" fmla="*/ 1510970 w 1598802"/>
                  <a:gd name="connsiteY11" fmla="*/ 1136320 h 1667042"/>
                  <a:gd name="connsiteX12" fmla="*/ 1139728 w 1598802"/>
                  <a:gd name="connsiteY12" fmla="*/ 1396532 h 1667042"/>
                  <a:gd name="connsiteX13" fmla="*/ 731622 w 1598802"/>
                  <a:gd name="connsiteY13" fmla="*/ 1667042 h 1667042"/>
                  <a:gd name="connsiteX14" fmla="*/ 688759 w 1598802"/>
                  <a:gd name="connsiteY14" fmla="*/ 1667042 h 1667042"/>
                  <a:gd name="connsiteX15" fmla="*/ 245847 w 1598802"/>
                  <a:gd name="connsiteY15" fmla="*/ 1224130 h 1667042"/>
                  <a:gd name="connsiteX16" fmla="*/ 245847 w 1598802"/>
                  <a:gd name="connsiteY16" fmla="*/ 1081255 h 1667042"/>
                  <a:gd name="connsiteX17" fmla="*/ 250890 w 1598802"/>
                  <a:gd name="connsiteY17" fmla="*/ 1031236 h 1667042"/>
                  <a:gd name="connsiteX18" fmla="*/ 11123 w 1598802"/>
                  <a:gd name="connsiteY18" fmla="*/ 615948 h 1667042"/>
                  <a:gd name="connsiteX19" fmla="*/ 41475 w 1598802"/>
                  <a:gd name="connsiteY19" fmla="*/ 502673 h 1667042"/>
                  <a:gd name="connsiteX20" fmla="*/ 72686 w 1598802"/>
                  <a:gd name="connsiteY20" fmla="*/ 492178 h 1667042"/>
                  <a:gd name="connsiteX21" fmla="*/ 154750 w 1598802"/>
                  <a:gd name="connsiteY21" fmla="*/ 533025 h 1667042"/>
                  <a:gd name="connsiteX22" fmla="*/ 356030 w 1598802"/>
                  <a:gd name="connsiteY22" fmla="*/ 852997 h 1667042"/>
                  <a:gd name="connsiteX23" fmla="*/ 215975 w 1598802"/>
                  <a:gd name="connsiteY23" fmla="*/ 267988 h 1667042"/>
                  <a:gd name="connsiteX24" fmla="*/ 292870 w 1598802"/>
                  <a:gd name="connsiteY24" fmla="*/ 134804 h 1667042"/>
                  <a:gd name="connsiteX25" fmla="*/ 335967 w 1598802"/>
                  <a:gd name="connsiteY25" fmla="*/ 132103 h 1667042"/>
                  <a:gd name="connsiteX26" fmla="*/ 426053 w 1598802"/>
                  <a:gd name="connsiteY26" fmla="*/ 211698 h 1667042"/>
                  <a:gd name="connsiteX27" fmla="*/ 589632 w 1598802"/>
                  <a:gd name="connsiteY27" fmla="*/ 787805 h 1667042"/>
                  <a:gd name="connsiteX28" fmla="*/ 614705 w 1598802"/>
                  <a:gd name="connsiteY28" fmla="*/ 108744 h 1667042"/>
                  <a:gd name="connsiteX29" fmla="*/ 723449 w 1598802"/>
                  <a:gd name="connsiteY29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50260 w 1598802"/>
                  <a:gd name="connsiteY2" fmla="*/ 781218 h 1667042"/>
                  <a:gd name="connsiteX3" fmla="*/ 1013838 w 1598802"/>
                  <a:gd name="connsiteY3" fmla="*/ 211697 h 1667042"/>
                  <a:gd name="connsiteX4" fmla="*/ 1147022 w 1598802"/>
                  <a:gd name="connsiteY4" fmla="*/ 134803 h 1667042"/>
                  <a:gd name="connsiteX5" fmla="*/ 1223916 w 1598802"/>
                  <a:gd name="connsiteY5" fmla="*/ 267987 h 1667042"/>
                  <a:gd name="connsiteX6" fmla="*/ 1073860 w 1598802"/>
                  <a:gd name="connsiteY6" fmla="*/ 804934 h 1667042"/>
                  <a:gd name="connsiteX7" fmla="*/ 1073071 w 1598802"/>
                  <a:gd name="connsiteY7" fmla="*/ 992190 h 1667042"/>
                  <a:gd name="connsiteX8" fmla="*/ 1180385 w 1598802"/>
                  <a:gd name="connsiteY8" fmla="*/ 1036117 h 1667042"/>
                  <a:gd name="connsiteX9" fmla="*/ 1397807 w 1598802"/>
                  <a:gd name="connsiteY9" fmla="*/ 900177 h 1667042"/>
                  <a:gd name="connsiteX10" fmla="*/ 1585557 w 1598802"/>
                  <a:gd name="connsiteY10" fmla="*/ 950952 h 1667042"/>
                  <a:gd name="connsiteX11" fmla="*/ 1510970 w 1598802"/>
                  <a:gd name="connsiteY11" fmla="*/ 1136320 h 1667042"/>
                  <a:gd name="connsiteX12" fmla="*/ 1139728 w 1598802"/>
                  <a:gd name="connsiteY12" fmla="*/ 1396532 h 1667042"/>
                  <a:gd name="connsiteX13" fmla="*/ 731622 w 1598802"/>
                  <a:gd name="connsiteY13" fmla="*/ 1667042 h 1667042"/>
                  <a:gd name="connsiteX14" fmla="*/ 688759 w 1598802"/>
                  <a:gd name="connsiteY14" fmla="*/ 1667042 h 1667042"/>
                  <a:gd name="connsiteX15" fmla="*/ 245847 w 1598802"/>
                  <a:gd name="connsiteY15" fmla="*/ 1224130 h 1667042"/>
                  <a:gd name="connsiteX16" fmla="*/ 245847 w 1598802"/>
                  <a:gd name="connsiteY16" fmla="*/ 1081255 h 1667042"/>
                  <a:gd name="connsiteX17" fmla="*/ 11123 w 1598802"/>
                  <a:gd name="connsiteY17" fmla="*/ 615948 h 1667042"/>
                  <a:gd name="connsiteX18" fmla="*/ 41475 w 1598802"/>
                  <a:gd name="connsiteY18" fmla="*/ 502673 h 1667042"/>
                  <a:gd name="connsiteX19" fmla="*/ 72686 w 1598802"/>
                  <a:gd name="connsiteY19" fmla="*/ 492178 h 1667042"/>
                  <a:gd name="connsiteX20" fmla="*/ 154750 w 1598802"/>
                  <a:gd name="connsiteY20" fmla="*/ 533025 h 1667042"/>
                  <a:gd name="connsiteX21" fmla="*/ 356030 w 1598802"/>
                  <a:gd name="connsiteY21" fmla="*/ 852997 h 1667042"/>
                  <a:gd name="connsiteX22" fmla="*/ 215975 w 1598802"/>
                  <a:gd name="connsiteY22" fmla="*/ 267988 h 1667042"/>
                  <a:gd name="connsiteX23" fmla="*/ 292870 w 1598802"/>
                  <a:gd name="connsiteY23" fmla="*/ 134804 h 1667042"/>
                  <a:gd name="connsiteX24" fmla="*/ 335967 w 1598802"/>
                  <a:gd name="connsiteY24" fmla="*/ 132103 h 1667042"/>
                  <a:gd name="connsiteX25" fmla="*/ 426053 w 1598802"/>
                  <a:gd name="connsiteY25" fmla="*/ 211698 h 1667042"/>
                  <a:gd name="connsiteX26" fmla="*/ 589632 w 1598802"/>
                  <a:gd name="connsiteY26" fmla="*/ 787805 h 1667042"/>
                  <a:gd name="connsiteX27" fmla="*/ 614705 w 1598802"/>
                  <a:gd name="connsiteY27" fmla="*/ 108744 h 1667042"/>
                  <a:gd name="connsiteX28" fmla="*/ 723449 w 1598802"/>
                  <a:gd name="connsiteY28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50260 w 1598802"/>
                  <a:gd name="connsiteY2" fmla="*/ 781218 h 1667042"/>
                  <a:gd name="connsiteX3" fmla="*/ 1013838 w 1598802"/>
                  <a:gd name="connsiteY3" fmla="*/ 211697 h 1667042"/>
                  <a:gd name="connsiteX4" fmla="*/ 1147022 w 1598802"/>
                  <a:gd name="connsiteY4" fmla="*/ 134803 h 1667042"/>
                  <a:gd name="connsiteX5" fmla="*/ 1223916 w 1598802"/>
                  <a:gd name="connsiteY5" fmla="*/ 267987 h 1667042"/>
                  <a:gd name="connsiteX6" fmla="*/ 1073860 w 1598802"/>
                  <a:gd name="connsiteY6" fmla="*/ 804934 h 1667042"/>
                  <a:gd name="connsiteX7" fmla="*/ 1073071 w 1598802"/>
                  <a:gd name="connsiteY7" fmla="*/ 992190 h 1667042"/>
                  <a:gd name="connsiteX8" fmla="*/ 1180385 w 1598802"/>
                  <a:gd name="connsiteY8" fmla="*/ 1036117 h 1667042"/>
                  <a:gd name="connsiteX9" fmla="*/ 1397807 w 1598802"/>
                  <a:gd name="connsiteY9" fmla="*/ 900177 h 1667042"/>
                  <a:gd name="connsiteX10" fmla="*/ 1585557 w 1598802"/>
                  <a:gd name="connsiteY10" fmla="*/ 950952 h 1667042"/>
                  <a:gd name="connsiteX11" fmla="*/ 1510970 w 1598802"/>
                  <a:gd name="connsiteY11" fmla="*/ 1136320 h 1667042"/>
                  <a:gd name="connsiteX12" fmla="*/ 1139728 w 1598802"/>
                  <a:gd name="connsiteY12" fmla="*/ 1396532 h 1667042"/>
                  <a:gd name="connsiteX13" fmla="*/ 731622 w 1598802"/>
                  <a:gd name="connsiteY13" fmla="*/ 1667042 h 1667042"/>
                  <a:gd name="connsiteX14" fmla="*/ 688759 w 1598802"/>
                  <a:gd name="connsiteY14" fmla="*/ 1667042 h 1667042"/>
                  <a:gd name="connsiteX15" fmla="*/ 245847 w 1598802"/>
                  <a:gd name="connsiteY15" fmla="*/ 1224130 h 1667042"/>
                  <a:gd name="connsiteX16" fmla="*/ 245847 w 1598802"/>
                  <a:gd name="connsiteY16" fmla="*/ 1081255 h 1667042"/>
                  <a:gd name="connsiteX17" fmla="*/ 11123 w 1598802"/>
                  <a:gd name="connsiteY17" fmla="*/ 615948 h 1667042"/>
                  <a:gd name="connsiteX18" fmla="*/ 41475 w 1598802"/>
                  <a:gd name="connsiteY18" fmla="*/ 502673 h 1667042"/>
                  <a:gd name="connsiteX19" fmla="*/ 72686 w 1598802"/>
                  <a:gd name="connsiteY19" fmla="*/ 492178 h 1667042"/>
                  <a:gd name="connsiteX20" fmla="*/ 154750 w 1598802"/>
                  <a:gd name="connsiteY20" fmla="*/ 533025 h 1667042"/>
                  <a:gd name="connsiteX21" fmla="*/ 356030 w 1598802"/>
                  <a:gd name="connsiteY21" fmla="*/ 852997 h 1667042"/>
                  <a:gd name="connsiteX22" fmla="*/ 215975 w 1598802"/>
                  <a:gd name="connsiteY22" fmla="*/ 267988 h 1667042"/>
                  <a:gd name="connsiteX23" fmla="*/ 292870 w 1598802"/>
                  <a:gd name="connsiteY23" fmla="*/ 134804 h 1667042"/>
                  <a:gd name="connsiteX24" fmla="*/ 426053 w 1598802"/>
                  <a:gd name="connsiteY24" fmla="*/ 211698 h 1667042"/>
                  <a:gd name="connsiteX25" fmla="*/ 589632 w 1598802"/>
                  <a:gd name="connsiteY25" fmla="*/ 787805 h 1667042"/>
                  <a:gd name="connsiteX26" fmla="*/ 614705 w 1598802"/>
                  <a:gd name="connsiteY26" fmla="*/ 108744 h 1667042"/>
                  <a:gd name="connsiteX27" fmla="*/ 723449 w 1598802"/>
                  <a:gd name="connsiteY27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50260 w 1598802"/>
                  <a:gd name="connsiteY2" fmla="*/ 781218 h 1667042"/>
                  <a:gd name="connsiteX3" fmla="*/ 1013838 w 1598802"/>
                  <a:gd name="connsiteY3" fmla="*/ 211697 h 1667042"/>
                  <a:gd name="connsiteX4" fmla="*/ 1147022 w 1598802"/>
                  <a:gd name="connsiteY4" fmla="*/ 134803 h 1667042"/>
                  <a:gd name="connsiteX5" fmla="*/ 1223916 w 1598802"/>
                  <a:gd name="connsiteY5" fmla="*/ 267987 h 1667042"/>
                  <a:gd name="connsiteX6" fmla="*/ 1073860 w 1598802"/>
                  <a:gd name="connsiteY6" fmla="*/ 804934 h 1667042"/>
                  <a:gd name="connsiteX7" fmla="*/ 1073071 w 1598802"/>
                  <a:gd name="connsiteY7" fmla="*/ 992190 h 1667042"/>
                  <a:gd name="connsiteX8" fmla="*/ 1180385 w 1598802"/>
                  <a:gd name="connsiteY8" fmla="*/ 1036117 h 1667042"/>
                  <a:gd name="connsiteX9" fmla="*/ 1397807 w 1598802"/>
                  <a:gd name="connsiteY9" fmla="*/ 900177 h 1667042"/>
                  <a:gd name="connsiteX10" fmla="*/ 1585557 w 1598802"/>
                  <a:gd name="connsiteY10" fmla="*/ 950952 h 1667042"/>
                  <a:gd name="connsiteX11" fmla="*/ 1510970 w 1598802"/>
                  <a:gd name="connsiteY11" fmla="*/ 1136320 h 1667042"/>
                  <a:gd name="connsiteX12" fmla="*/ 1139728 w 1598802"/>
                  <a:gd name="connsiteY12" fmla="*/ 1396532 h 1667042"/>
                  <a:gd name="connsiteX13" fmla="*/ 731622 w 1598802"/>
                  <a:gd name="connsiteY13" fmla="*/ 1667042 h 1667042"/>
                  <a:gd name="connsiteX14" fmla="*/ 688759 w 1598802"/>
                  <a:gd name="connsiteY14" fmla="*/ 1667042 h 1667042"/>
                  <a:gd name="connsiteX15" fmla="*/ 245847 w 1598802"/>
                  <a:gd name="connsiteY15" fmla="*/ 1224130 h 1667042"/>
                  <a:gd name="connsiteX16" fmla="*/ 245847 w 1598802"/>
                  <a:gd name="connsiteY16" fmla="*/ 1081255 h 1667042"/>
                  <a:gd name="connsiteX17" fmla="*/ 11123 w 1598802"/>
                  <a:gd name="connsiteY17" fmla="*/ 615948 h 1667042"/>
                  <a:gd name="connsiteX18" fmla="*/ 41475 w 1598802"/>
                  <a:gd name="connsiteY18" fmla="*/ 502673 h 1667042"/>
                  <a:gd name="connsiteX19" fmla="*/ 72686 w 1598802"/>
                  <a:gd name="connsiteY19" fmla="*/ 492178 h 1667042"/>
                  <a:gd name="connsiteX20" fmla="*/ 154750 w 1598802"/>
                  <a:gd name="connsiteY20" fmla="*/ 533025 h 1667042"/>
                  <a:gd name="connsiteX21" fmla="*/ 356030 w 1598802"/>
                  <a:gd name="connsiteY21" fmla="*/ 852997 h 1667042"/>
                  <a:gd name="connsiteX22" fmla="*/ 215975 w 1598802"/>
                  <a:gd name="connsiteY22" fmla="*/ 267988 h 1667042"/>
                  <a:gd name="connsiteX23" fmla="*/ 279700 w 1598802"/>
                  <a:gd name="connsiteY23" fmla="*/ 123829 h 1667042"/>
                  <a:gd name="connsiteX24" fmla="*/ 426053 w 1598802"/>
                  <a:gd name="connsiteY24" fmla="*/ 211698 h 1667042"/>
                  <a:gd name="connsiteX25" fmla="*/ 589632 w 1598802"/>
                  <a:gd name="connsiteY25" fmla="*/ 787805 h 1667042"/>
                  <a:gd name="connsiteX26" fmla="*/ 614705 w 1598802"/>
                  <a:gd name="connsiteY26" fmla="*/ 108744 h 1667042"/>
                  <a:gd name="connsiteX27" fmla="*/ 723449 w 1598802"/>
                  <a:gd name="connsiteY27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50260 w 1598802"/>
                  <a:gd name="connsiteY2" fmla="*/ 781218 h 1667042"/>
                  <a:gd name="connsiteX3" fmla="*/ 1013838 w 1598802"/>
                  <a:gd name="connsiteY3" fmla="*/ 211697 h 1667042"/>
                  <a:gd name="connsiteX4" fmla="*/ 1147022 w 1598802"/>
                  <a:gd name="connsiteY4" fmla="*/ 134803 h 1667042"/>
                  <a:gd name="connsiteX5" fmla="*/ 1223916 w 1598802"/>
                  <a:gd name="connsiteY5" fmla="*/ 267987 h 1667042"/>
                  <a:gd name="connsiteX6" fmla="*/ 1073860 w 1598802"/>
                  <a:gd name="connsiteY6" fmla="*/ 804934 h 1667042"/>
                  <a:gd name="connsiteX7" fmla="*/ 1073071 w 1598802"/>
                  <a:gd name="connsiteY7" fmla="*/ 992190 h 1667042"/>
                  <a:gd name="connsiteX8" fmla="*/ 1180385 w 1598802"/>
                  <a:gd name="connsiteY8" fmla="*/ 1036117 h 1667042"/>
                  <a:gd name="connsiteX9" fmla="*/ 1397807 w 1598802"/>
                  <a:gd name="connsiteY9" fmla="*/ 900177 h 1667042"/>
                  <a:gd name="connsiteX10" fmla="*/ 1585557 w 1598802"/>
                  <a:gd name="connsiteY10" fmla="*/ 950952 h 1667042"/>
                  <a:gd name="connsiteX11" fmla="*/ 1510970 w 1598802"/>
                  <a:gd name="connsiteY11" fmla="*/ 1136320 h 1667042"/>
                  <a:gd name="connsiteX12" fmla="*/ 1139728 w 1598802"/>
                  <a:gd name="connsiteY12" fmla="*/ 1396532 h 1667042"/>
                  <a:gd name="connsiteX13" fmla="*/ 731622 w 1598802"/>
                  <a:gd name="connsiteY13" fmla="*/ 1667042 h 1667042"/>
                  <a:gd name="connsiteX14" fmla="*/ 688759 w 1598802"/>
                  <a:gd name="connsiteY14" fmla="*/ 1667042 h 1667042"/>
                  <a:gd name="connsiteX15" fmla="*/ 245847 w 1598802"/>
                  <a:gd name="connsiteY15" fmla="*/ 1224130 h 1667042"/>
                  <a:gd name="connsiteX16" fmla="*/ 245847 w 1598802"/>
                  <a:gd name="connsiteY16" fmla="*/ 1081255 h 1667042"/>
                  <a:gd name="connsiteX17" fmla="*/ 11123 w 1598802"/>
                  <a:gd name="connsiteY17" fmla="*/ 615948 h 1667042"/>
                  <a:gd name="connsiteX18" fmla="*/ 41475 w 1598802"/>
                  <a:gd name="connsiteY18" fmla="*/ 502673 h 1667042"/>
                  <a:gd name="connsiteX19" fmla="*/ 72686 w 1598802"/>
                  <a:gd name="connsiteY19" fmla="*/ 492178 h 1667042"/>
                  <a:gd name="connsiteX20" fmla="*/ 154750 w 1598802"/>
                  <a:gd name="connsiteY20" fmla="*/ 533025 h 1667042"/>
                  <a:gd name="connsiteX21" fmla="*/ 356030 w 1598802"/>
                  <a:gd name="connsiteY21" fmla="*/ 852997 h 1667042"/>
                  <a:gd name="connsiteX22" fmla="*/ 215975 w 1598802"/>
                  <a:gd name="connsiteY22" fmla="*/ 267988 h 1667042"/>
                  <a:gd name="connsiteX23" fmla="*/ 279700 w 1598802"/>
                  <a:gd name="connsiteY23" fmla="*/ 123829 h 1667042"/>
                  <a:gd name="connsiteX24" fmla="*/ 426053 w 1598802"/>
                  <a:gd name="connsiteY24" fmla="*/ 211698 h 1667042"/>
                  <a:gd name="connsiteX25" fmla="*/ 589632 w 1598802"/>
                  <a:gd name="connsiteY25" fmla="*/ 787805 h 1667042"/>
                  <a:gd name="connsiteX26" fmla="*/ 614705 w 1598802"/>
                  <a:gd name="connsiteY26" fmla="*/ 108744 h 1667042"/>
                  <a:gd name="connsiteX27" fmla="*/ 723449 w 1598802"/>
                  <a:gd name="connsiteY27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50260 w 1598802"/>
                  <a:gd name="connsiteY2" fmla="*/ 781218 h 1667042"/>
                  <a:gd name="connsiteX3" fmla="*/ 1013838 w 1598802"/>
                  <a:gd name="connsiteY3" fmla="*/ 211697 h 1667042"/>
                  <a:gd name="connsiteX4" fmla="*/ 1147022 w 1598802"/>
                  <a:gd name="connsiteY4" fmla="*/ 134803 h 1667042"/>
                  <a:gd name="connsiteX5" fmla="*/ 1223916 w 1598802"/>
                  <a:gd name="connsiteY5" fmla="*/ 267987 h 1667042"/>
                  <a:gd name="connsiteX6" fmla="*/ 1073860 w 1598802"/>
                  <a:gd name="connsiteY6" fmla="*/ 804934 h 1667042"/>
                  <a:gd name="connsiteX7" fmla="*/ 1073071 w 1598802"/>
                  <a:gd name="connsiteY7" fmla="*/ 992190 h 1667042"/>
                  <a:gd name="connsiteX8" fmla="*/ 1180385 w 1598802"/>
                  <a:gd name="connsiteY8" fmla="*/ 1036117 h 1667042"/>
                  <a:gd name="connsiteX9" fmla="*/ 1397807 w 1598802"/>
                  <a:gd name="connsiteY9" fmla="*/ 900177 h 1667042"/>
                  <a:gd name="connsiteX10" fmla="*/ 1585557 w 1598802"/>
                  <a:gd name="connsiteY10" fmla="*/ 950952 h 1667042"/>
                  <a:gd name="connsiteX11" fmla="*/ 1510970 w 1598802"/>
                  <a:gd name="connsiteY11" fmla="*/ 1136320 h 1667042"/>
                  <a:gd name="connsiteX12" fmla="*/ 1139728 w 1598802"/>
                  <a:gd name="connsiteY12" fmla="*/ 1396532 h 1667042"/>
                  <a:gd name="connsiteX13" fmla="*/ 731622 w 1598802"/>
                  <a:gd name="connsiteY13" fmla="*/ 1667042 h 1667042"/>
                  <a:gd name="connsiteX14" fmla="*/ 688759 w 1598802"/>
                  <a:gd name="connsiteY14" fmla="*/ 1667042 h 1667042"/>
                  <a:gd name="connsiteX15" fmla="*/ 245847 w 1598802"/>
                  <a:gd name="connsiteY15" fmla="*/ 1224130 h 1667042"/>
                  <a:gd name="connsiteX16" fmla="*/ 245847 w 1598802"/>
                  <a:gd name="connsiteY16" fmla="*/ 1081255 h 1667042"/>
                  <a:gd name="connsiteX17" fmla="*/ 11123 w 1598802"/>
                  <a:gd name="connsiteY17" fmla="*/ 615948 h 1667042"/>
                  <a:gd name="connsiteX18" fmla="*/ 41475 w 1598802"/>
                  <a:gd name="connsiteY18" fmla="*/ 502673 h 1667042"/>
                  <a:gd name="connsiteX19" fmla="*/ 72686 w 1598802"/>
                  <a:gd name="connsiteY19" fmla="*/ 492178 h 1667042"/>
                  <a:gd name="connsiteX20" fmla="*/ 154750 w 1598802"/>
                  <a:gd name="connsiteY20" fmla="*/ 533025 h 1667042"/>
                  <a:gd name="connsiteX21" fmla="*/ 356030 w 1598802"/>
                  <a:gd name="connsiteY21" fmla="*/ 852997 h 1667042"/>
                  <a:gd name="connsiteX22" fmla="*/ 224755 w 1598802"/>
                  <a:gd name="connsiteY22" fmla="*/ 263598 h 1667042"/>
                  <a:gd name="connsiteX23" fmla="*/ 279700 w 1598802"/>
                  <a:gd name="connsiteY23" fmla="*/ 123829 h 1667042"/>
                  <a:gd name="connsiteX24" fmla="*/ 426053 w 1598802"/>
                  <a:gd name="connsiteY24" fmla="*/ 211698 h 1667042"/>
                  <a:gd name="connsiteX25" fmla="*/ 589632 w 1598802"/>
                  <a:gd name="connsiteY25" fmla="*/ 787805 h 1667042"/>
                  <a:gd name="connsiteX26" fmla="*/ 614705 w 1598802"/>
                  <a:gd name="connsiteY26" fmla="*/ 108744 h 1667042"/>
                  <a:gd name="connsiteX27" fmla="*/ 723449 w 1598802"/>
                  <a:gd name="connsiteY27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50260 w 1598802"/>
                  <a:gd name="connsiteY2" fmla="*/ 781218 h 1667042"/>
                  <a:gd name="connsiteX3" fmla="*/ 1013838 w 1598802"/>
                  <a:gd name="connsiteY3" fmla="*/ 211697 h 1667042"/>
                  <a:gd name="connsiteX4" fmla="*/ 1147022 w 1598802"/>
                  <a:gd name="connsiteY4" fmla="*/ 134803 h 1667042"/>
                  <a:gd name="connsiteX5" fmla="*/ 1223916 w 1598802"/>
                  <a:gd name="connsiteY5" fmla="*/ 267987 h 1667042"/>
                  <a:gd name="connsiteX6" fmla="*/ 1073860 w 1598802"/>
                  <a:gd name="connsiteY6" fmla="*/ 804934 h 1667042"/>
                  <a:gd name="connsiteX7" fmla="*/ 1073071 w 1598802"/>
                  <a:gd name="connsiteY7" fmla="*/ 992190 h 1667042"/>
                  <a:gd name="connsiteX8" fmla="*/ 1180385 w 1598802"/>
                  <a:gd name="connsiteY8" fmla="*/ 1036117 h 1667042"/>
                  <a:gd name="connsiteX9" fmla="*/ 1397807 w 1598802"/>
                  <a:gd name="connsiteY9" fmla="*/ 900177 h 1667042"/>
                  <a:gd name="connsiteX10" fmla="*/ 1585557 w 1598802"/>
                  <a:gd name="connsiteY10" fmla="*/ 950952 h 1667042"/>
                  <a:gd name="connsiteX11" fmla="*/ 1510970 w 1598802"/>
                  <a:gd name="connsiteY11" fmla="*/ 1136320 h 1667042"/>
                  <a:gd name="connsiteX12" fmla="*/ 1139728 w 1598802"/>
                  <a:gd name="connsiteY12" fmla="*/ 1396532 h 1667042"/>
                  <a:gd name="connsiteX13" fmla="*/ 731622 w 1598802"/>
                  <a:gd name="connsiteY13" fmla="*/ 1667042 h 1667042"/>
                  <a:gd name="connsiteX14" fmla="*/ 688759 w 1598802"/>
                  <a:gd name="connsiteY14" fmla="*/ 1667042 h 1667042"/>
                  <a:gd name="connsiteX15" fmla="*/ 245847 w 1598802"/>
                  <a:gd name="connsiteY15" fmla="*/ 1224130 h 1667042"/>
                  <a:gd name="connsiteX16" fmla="*/ 245847 w 1598802"/>
                  <a:gd name="connsiteY16" fmla="*/ 1081255 h 1667042"/>
                  <a:gd name="connsiteX17" fmla="*/ 11123 w 1598802"/>
                  <a:gd name="connsiteY17" fmla="*/ 615948 h 1667042"/>
                  <a:gd name="connsiteX18" fmla="*/ 41475 w 1598802"/>
                  <a:gd name="connsiteY18" fmla="*/ 502673 h 1667042"/>
                  <a:gd name="connsiteX19" fmla="*/ 72686 w 1598802"/>
                  <a:gd name="connsiteY19" fmla="*/ 492178 h 1667042"/>
                  <a:gd name="connsiteX20" fmla="*/ 154750 w 1598802"/>
                  <a:gd name="connsiteY20" fmla="*/ 533025 h 1667042"/>
                  <a:gd name="connsiteX21" fmla="*/ 356030 w 1598802"/>
                  <a:gd name="connsiteY21" fmla="*/ 852997 h 1667042"/>
                  <a:gd name="connsiteX22" fmla="*/ 224755 w 1598802"/>
                  <a:gd name="connsiteY22" fmla="*/ 263598 h 1667042"/>
                  <a:gd name="connsiteX23" fmla="*/ 279700 w 1598802"/>
                  <a:gd name="connsiteY23" fmla="*/ 123829 h 1667042"/>
                  <a:gd name="connsiteX24" fmla="*/ 412883 w 1598802"/>
                  <a:gd name="connsiteY24" fmla="*/ 213894 h 1667042"/>
                  <a:gd name="connsiteX25" fmla="*/ 589632 w 1598802"/>
                  <a:gd name="connsiteY25" fmla="*/ 787805 h 1667042"/>
                  <a:gd name="connsiteX26" fmla="*/ 614705 w 1598802"/>
                  <a:gd name="connsiteY26" fmla="*/ 108744 h 1667042"/>
                  <a:gd name="connsiteX27" fmla="*/ 723449 w 1598802"/>
                  <a:gd name="connsiteY27" fmla="*/ 0 h 1667042"/>
                  <a:gd name="connsiteX0" fmla="*/ 723449 w 1598802"/>
                  <a:gd name="connsiteY0" fmla="*/ 2 h 1667044"/>
                  <a:gd name="connsiteX1" fmla="*/ 832193 w 1598802"/>
                  <a:gd name="connsiteY1" fmla="*/ 108746 h 1667044"/>
                  <a:gd name="connsiteX2" fmla="*/ 850260 w 1598802"/>
                  <a:gd name="connsiteY2" fmla="*/ 781220 h 1667044"/>
                  <a:gd name="connsiteX3" fmla="*/ 1013838 w 1598802"/>
                  <a:gd name="connsiteY3" fmla="*/ 211699 h 1667044"/>
                  <a:gd name="connsiteX4" fmla="*/ 1147022 w 1598802"/>
                  <a:gd name="connsiteY4" fmla="*/ 134805 h 1667044"/>
                  <a:gd name="connsiteX5" fmla="*/ 1223916 w 1598802"/>
                  <a:gd name="connsiteY5" fmla="*/ 267989 h 1667044"/>
                  <a:gd name="connsiteX6" fmla="*/ 1073860 w 1598802"/>
                  <a:gd name="connsiteY6" fmla="*/ 804936 h 1667044"/>
                  <a:gd name="connsiteX7" fmla="*/ 1073071 w 1598802"/>
                  <a:gd name="connsiteY7" fmla="*/ 992192 h 1667044"/>
                  <a:gd name="connsiteX8" fmla="*/ 1180385 w 1598802"/>
                  <a:gd name="connsiteY8" fmla="*/ 1036119 h 1667044"/>
                  <a:gd name="connsiteX9" fmla="*/ 1397807 w 1598802"/>
                  <a:gd name="connsiteY9" fmla="*/ 900179 h 1667044"/>
                  <a:gd name="connsiteX10" fmla="*/ 1585557 w 1598802"/>
                  <a:gd name="connsiteY10" fmla="*/ 950954 h 1667044"/>
                  <a:gd name="connsiteX11" fmla="*/ 1510970 w 1598802"/>
                  <a:gd name="connsiteY11" fmla="*/ 1136322 h 1667044"/>
                  <a:gd name="connsiteX12" fmla="*/ 1139728 w 1598802"/>
                  <a:gd name="connsiteY12" fmla="*/ 1396534 h 1667044"/>
                  <a:gd name="connsiteX13" fmla="*/ 731622 w 1598802"/>
                  <a:gd name="connsiteY13" fmla="*/ 1667044 h 1667044"/>
                  <a:gd name="connsiteX14" fmla="*/ 688759 w 1598802"/>
                  <a:gd name="connsiteY14" fmla="*/ 1667044 h 1667044"/>
                  <a:gd name="connsiteX15" fmla="*/ 245847 w 1598802"/>
                  <a:gd name="connsiteY15" fmla="*/ 1224132 h 1667044"/>
                  <a:gd name="connsiteX16" fmla="*/ 245847 w 1598802"/>
                  <a:gd name="connsiteY16" fmla="*/ 1081257 h 1667044"/>
                  <a:gd name="connsiteX17" fmla="*/ 11123 w 1598802"/>
                  <a:gd name="connsiteY17" fmla="*/ 615950 h 1667044"/>
                  <a:gd name="connsiteX18" fmla="*/ 41475 w 1598802"/>
                  <a:gd name="connsiteY18" fmla="*/ 502675 h 1667044"/>
                  <a:gd name="connsiteX19" fmla="*/ 72686 w 1598802"/>
                  <a:gd name="connsiteY19" fmla="*/ 492180 h 1667044"/>
                  <a:gd name="connsiteX20" fmla="*/ 154750 w 1598802"/>
                  <a:gd name="connsiteY20" fmla="*/ 533027 h 1667044"/>
                  <a:gd name="connsiteX21" fmla="*/ 356030 w 1598802"/>
                  <a:gd name="connsiteY21" fmla="*/ 852999 h 1667044"/>
                  <a:gd name="connsiteX22" fmla="*/ 224755 w 1598802"/>
                  <a:gd name="connsiteY22" fmla="*/ 263600 h 1667044"/>
                  <a:gd name="connsiteX23" fmla="*/ 279700 w 1598802"/>
                  <a:gd name="connsiteY23" fmla="*/ 123831 h 1667044"/>
                  <a:gd name="connsiteX24" fmla="*/ 412883 w 1598802"/>
                  <a:gd name="connsiteY24" fmla="*/ 213896 h 1667044"/>
                  <a:gd name="connsiteX25" fmla="*/ 589632 w 1598802"/>
                  <a:gd name="connsiteY25" fmla="*/ 787807 h 1667044"/>
                  <a:gd name="connsiteX26" fmla="*/ 623485 w 1598802"/>
                  <a:gd name="connsiteY26" fmla="*/ 110942 h 1667044"/>
                  <a:gd name="connsiteX27" fmla="*/ 723449 w 1598802"/>
                  <a:gd name="connsiteY27" fmla="*/ 2 h 1667044"/>
                  <a:gd name="connsiteX0" fmla="*/ 723449 w 1598802"/>
                  <a:gd name="connsiteY0" fmla="*/ 2 h 1667044"/>
                  <a:gd name="connsiteX1" fmla="*/ 814633 w 1598802"/>
                  <a:gd name="connsiteY1" fmla="*/ 113136 h 1667044"/>
                  <a:gd name="connsiteX2" fmla="*/ 850260 w 1598802"/>
                  <a:gd name="connsiteY2" fmla="*/ 781220 h 1667044"/>
                  <a:gd name="connsiteX3" fmla="*/ 1013838 w 1598802"/>
                  <a:gd name="connsiteY3" fmla="*/ 211699 h 1667044"/>
                  <a:gd name="connsiteX4" fmla="*/ 1147022 w 1598802"/>
                  <a:gd name="connsiteY4" fmla="*/ 134805 h 1667044"/>
                  <a:gd name="connsiteX5" fmla="*/ 1223916 w 1598802"/>
                  <a:gd name="connsiteY5" fmla="*/ 267989 h 1667044"/>
                  <a:gd name="connsiteX6" fmla="*/ 1073860 w 1598802"/>
                  <a:gd name="connsiteY6" fmla="*/ 804936 h 1667044"/>
                  <a:gd name="connsiteX7" fmla="*/ 1073071 w 1598802"/>
                  <a:gd name="connsiteY7" fmla="*/ 992192 h 1667044"/>
                  <a:gd name="connsiteX8" fmla="*/ 1180385 w 1598802"/>
                  <a:gd name="connsiteY8" fmla="*/ 1036119 h 1667044"/>
                  <a:gd name="connsiteX9" fmla="*/ 1397807 w 1598802"/>
                  <a:gd name="connsiteY9" fmla="*/ 900179 h 1667044"/>
                  <a:gd name="connsiteX10" fmla="*/ 1585557 w 1598802"/>
                  <a:gd name="connsiteY10" fmla="*/ 950954 h 1667044"/>
                  <a:gd name="connsiteX11" fmla="*/ 1510970 w 1598802"/>
                  <a:gd name="connsiteY11" fmla="*/ 1136322 h 1667044"/>
                  <a:gd name="connsiteX12" fmla="*/ 1139728 w 1598802"/>
                  <a:gd name="connsiteY12" fmla="*/ 1396534 h 1667044"/>
                  <a:gd name="connsiteX13" fmla="*/ 731622 w 1598802"/>
                  <a:gd name="connsiteY13" fmla="*/ 1667044 h 1667044"/>
                  <a:gd name="connsiteX14" fmla="*/ 688759 w 1598802"/>
                  <a:gd name="connsiteY14" fmla="*/ 1667044 h 1667044"/>
                  <a:gd name="connsiteX15" fmla="*/ 245847 w 1598802"/>
                  <a:gd name="connsiteY15" fmla="*/ 1224132 h 1667044"/>
                  <a:gd name="connsiteX16" fmla="*/ 245847 w 1598802"/>
                  <a:gd name="connsiteY16" fmla="*/ 1081257 h 1667044"/>
                  <a:gd name="connsiteX17" fmla="*/ 11123 w 1598802"/>
                  <a:gd name="connsiteY17" fmla="*/ 615950 h 1667044"/>
                  <a:gd name="connsiteX18" fmla="*/ 41475 w 1598802"/>
                  <a:gd name="connsiteY18" fmla="*/ 502675 h 1667044"/>
                  <a:gd name="connsiteX19" fmla="*/ 72686 w 1598802"/>
                  <a:gd name="connsiteY19" fmla="*/ 492180 h 1667044"/>
                  <a:gd name="connsiteX20" fmla="*/ 154750 w 1598802"/>
                  <a:gd name="connsiteY20" fmla="*/ 533027 h 1667044"/>
                  <a:gd name="connsiteX21" fmla="*/ 356030 w 1598802"/>
                  <a:gd name="connsiteY21" fmla="*/ 852999 h 1667044"/>
                  <a:gd name="connsiteX22" fmla="*/ 224755 w 1598802"/>
                  <a:gd name="connsiteY22" fmla="*/ 263600 h 1667044"/>
                  <a:gd name="connsiteX23" fmla="*/ 279700 w 1598802"/>
                  <a:gd name="connsiteY23" fmla="*/ 123831 h 1667044"/>
                  <a:gd name="connsiteX24" fmla="*/ 412883 w 1598802"/>
                  <a:gd name="connsiteY24" fmla="*/ 213896 h 1667044"/>
                  <a:gd name="connsiteX25" fmla="*/ 589632 w 1598802"/>
                  <a:gd name="connsiteY25" fmla="*/ 787807 h 1667044"/>
                  <a:gd name="connsiteX26" fmla="*/ 623485 w 1598802"/>
                  <a:gd name="connsiteY26" fmla="*/ 110942 h 1667044"/>
                  <a:gd name="connsiteX27" fmla="*/ 723449 w 1598802"/>
                  <a:gd name="connsiteY27" fmla="*/ 2 h 1667044"/>
                  <a:gd name="connsiteX0" fmla="*/ 723449 w 1598802"/>
                  <a:gd name="connsiteY0" fmla="*/ 2 h 1667044"/>
                  <a:gd name="connsiteX1" fmla="*/ 814633 w 1598802"/>
                  <a:gd name="connsiteY1" fmla="*/ 113136 h 1667044"/>
                  <a:gd name="connsiteX2" fmla="*/ 850260 w 1598802"/>
                  <a:gd name="connsiteY2" fmla="*/ 781220 h 1667044"/>
                  <a:gd name="connsiteX3" fmla="*/ 1013838 w 1598802"/>
                  <a:gd name="connsiteY3" fmla="*/ 211699 h 1667044"/>
                  <a:gd name="connsiteX4" fmla="*/ 1147022 w 1598802"/>
                  <a:gd name="connsiteY4" fmla="*/ 134805 h 1667044"/>
                  <a:gd name="connsiteX5" fmla="*/ 1223916 w 1598802"/>
                  <a:gd name="connsiteY5" fmla="*/ 267989 h 1667044"/>
                  <a:gd name="connsiteX6" fmla="*/ 1073860 w 1598802"/>
                  <a:gd name="connsiteY6" fmla="*/ 804936 h 1667044"/>
                  <a:gd name="connsiteX7" fmla="*/ 1073071 w 1598802"/>
                  <a:gd name="connsiteY7" fmla="*/ 992192 h 1667044"/>
                  <a:gd name="connsiteX8" fmla="*/ 1180385 w 1598802"/>
                  <a:gd name="connsiteY8" fmla="*/ 1036119 h 1667044"/>
                  <a:gd name="connsiteX9" fmla="*/ 1397807 w 1598802"/>
                  <a:gd name="connsiteY9" fmla="*/ 900179 h 1667044"/>
                  <a:gd name="connsiteX10" fmla="*/ 1585557 w 1598802"/>
                  <a:gd name="connsiteY10" fmla="*/ 950954 h 1667044"/>
                  <a:gd name="connsiteX11" fmla="*/ 1510970 w 1598802"/>
                  <a:gd name="connsiteY11" fmla="*/ 1136322 h 1667044"/>
                  <a:gd name="connsiteX12" fmla="*/ 1139728 w 1598802"/>
                  <a:gd name="connsiteY12" fmla="*/ 1396534 h 1667044"/>
                  <a:gd name="connsiteX13" fmla="*/ 731622 w 1598802"/>
                  <a:gd name="connsiteY13" fmla="*/ 1667044 h 1667044"/>
                  <a:gd name="connsiteX14" fmla="*/ 688759 w 1598802"/>
                  <a:gd name="connsiteY14" fmla="*/ 1667044 h 1667044"/>
                  <a:gd name="connsiteX15" fmla="*/ 245847 w 1598802"/>
                  <a:gd name="connsiteY15" fmla="*/ 1224132 h 1667044"/>
                  <a:gd name="connsiteX16" fmla="*/ 245847 w 1598802"/>
                  <a:gd name="connsiteY16" fmla="*/ 1081257 h 1667044"/>
                  <a:gd name="connsiteX17" fmla="*/ 11123 w 1598802"/>
                  <a:gd name="connsiteY17" fmla="*/ 615950 h 1667044"/>
                  <a:gd name="connsiteX18" fmla="*/ 41475 w 1598802"/>
                  <a:gd name="connsiteY18" fmla="*/ 502675 h 1667044"/>
                  <a:gd name="connsiteX19" fmla="*/ 72686 w 1598802"/>
                  <a:gd name="connsiteY19" fmla="*/ 492180 h 1667044"/>
                  <a:gd name="connsiteX20" fmla="*/ 154750 w 1598802"/>
                  <a:gd name="connsiteY20" fmla="*/ 533027 h 1667044"/>
                  <a:gd name="connsiteX21" fmla="*/ 356030 w 1598802"/>
                  <a:gd name="connsiteY21" fmla="*/ 852999 h 1667044"/>
                  <a:gd name="connsiteX22" fmla="*/ 224755 w 1598802"/>
                  <a:gd name="connsiteY22" fmla="*/ 263600 h 1667044"/>
                  <a:gd name="connsiteX23" fmla="*/ 279700 w 1598802"/>
                  <a:gd name="connsiteY23" fmla="*/ 123831 h 1667044"/>
                  <a:gd name="connsiteX24" fmla="*/ 412883 w 1598802"/>
                  <a:gd name="connsiteY24" fmla="*/ 213896 h 1667044"/>
                  <a:gd name="connsiteX25" fmla="*/ 589632 w 1598802"/>
                  <a:gd name="connsiteY25" fmla="*/ 787807 h 1667044"/>
                  <a:gd name="connsiteX26" fmla="*/ 623485 w 1598802"/>
                  <a:gd name="connsiteY26" fmla="*/ 110942 h 1667044"/>
                  <a:gd name="connsiteX27" fmla="*/ 723449 w 1598802"/>
                  <a:gd name="connsiteY27" fmla="*/ 2 h 1667044"/>
                  <a:gd name="connsiteX0" fmla="*/ 723449 w 1598802"/>
                  <a:gd name="connsiteY0" fmla="*/ 2 h 1667044"/>
                  <a:gd name="connsiteX1" fmla="*/ 814633 w 1598802"/>
                  <a:gd name="connsiteY1" fmla="*/ 113136 h 1667044"/>
                  <a:gd name="connsiteX2" fmla="*/ 850260 w 1598802"/>
                  <a:gd name="connsiteY2" fmla="*/ 781220 h 1667044"/>
                  <a:gd name="connsiteX3" fmla="*/ 1027007 w 1598802"/>
                  <a:gd name="connsiteY3" fmla="*/ 213894 h 1667044"/>
                  <a:gd name="connsiteX4" fmla="*/ 1147022 w 1598802"/>
                  <a:gd name="connsiteY4" fmla="*/ 134805 h 1667044"/>
                  <a:gd name="connsiteX5" fmla="*/ 1223916 w 1598802"/>
                  <a:gd name="connsiteY5" fmla="*/ 267989 h 1667044"/>
                  <a:gd name="connsiteX6" fmla="*/ 1073860 w 1598802"/>
                  <a:gd name="connsiteY6" fmla="*/ 804936 h 1667044"/>
                  <a:gd name="connsiteX7" fmla="*/ 1073071 w 1598802"/>
                  <a:gd name="connsiteY7" fmla="*/ 992192 h 1667044"/>
                  <a:gd name="connsiteX8" fmla="*/ 1180385 w 1598802"/>
                  <a:gd name="connsiteY8" fmla="*/ 1036119 h 1667044"/>
                  <a:gd name="connsiteX9" fmla="*/ 1397807 w 1598802"/>
                  <a:gd name="connsiteY9" fmla="*/ 900179 h 1667044"/>
                  <a:gd name="connsiteX10" fmla="*/ 1585557 w 1598802"/>
                  <a:gd name="connsiteY10" fmla="*/ 950954 h 1667044"/>
                  <a:gd name="connsiteX11" fmla="*/ 1510970 w 1598802"/>
                  <a:gd name="connsiteY11" fmla="*/ 1136322 h 1667044"/>
                  <a:gd name="connsiteX12" fmla="*/ 1139728 w 1598802"/>
                  <a:gd name="connsiteY12" fmla="*/ 1396534 h 1667044"/>
                  <a:gd name="connsiteX13" fmla="*/ 731622 w 1598802"/>
                  <a:gd name="connsiteY13" fmla="*/ 1667044 h 1667044"/>
                  <a:gd name="connsiteX14" fmla="*/ 688759 w 1598802"/>
                  <a:gd name="connsiteY14" fmla="*/ 1667044 h 1667044"/>
                  <a:gd name="connsiteX15" fmla="*/ 245847 w 1598802"/>
                  <a:gd name="connsiteY15" fmla="*/ 1224132 h 1667044"/>
                  <a:gd name="connsiteX16" fmla="*/ 245847 w 1598802"/>
                  <a:gd name="connsiteY16" fmla="*/ 1081257 h 1667044"/>
                  <a:gd name="connsiteX17" fmla="*/ 11123 w 1598802"/>
                  <a:gd name="connsiteY17" fmla="*/ 615950 h 1667044"/>
                  <a:gd name="connsiteX18" fmla="*/ 41475 w 1598802"/>
                  <a:gd name="connsiteY18" fmla="*/ 502675 h 1667044"/>
                  <a:gd name="connsiteX19" fmla="*/ 72686 w 1598802"/>
                  <a:gd name="connsiteY19" fmla="*/ 492180 h 1667044"/>
                  <a:gd name="connsiteX20" fmla="*/ 154750 w 1598802"/>
                  <a:gd name="connsiteY20" fmla="*/ 533027 h 1667044"/>
                  <a:gd name="connsiteX21" fmla="*/ 356030 w 1598802"/>
                  <a:gd name="connsiteY21" fmla="*/ 852999 h 1667044"/>
                  <a:gd name="connsiteX22" fmla="*/ 224755 w 1598802"/>
                  <a:gd name="connsiteY22" fmla="*/ 263600 h 1667044"/>
                  <a:gd name="connsiteX23" fmla="*/ 279700 w 1598802"/>
                  <a:gd name="connsiteY23" fmla="*/ 123831 h 1667044"/>
                  <a:gd name="connsiteX24" fmla="*/ 412883 w 1598802"/>
                  <a:gd name="connsiteY24" fmla="*/ 213896 h 1667044"/>
                  <a:gd name="connsiteX25" fmla="*/ 589632 w 1598802"/>
                  <a:gd name="connsiteY25" fmla="*/ 787807 h 1667044"/>
                  <a:gd name="connsiteX26" fmla="*/ 623485 w 1598802"/>
                  <a:gd name="connsiteY26" fmla="*/ 110942 h 1667044"/>
                  <a:gd name="connsiteX27" fmla="*/ 723449 w 1598802"/>
                  <a:gd name="connsiteY27" fmla="*/ 2 h 1667044"/>
                  <a:gd name="connsiteX0" fmla="*/ 723449 w 1598802"/>
                  <a:gd name="connsiteY0" fmla="*/ 2 h 1667044"/>
                  <a:gd name="connsiteX1" fmla="*/ 814633 w 1598802"/>
                  <a:gd name="connsiteY1" fmla="*/ 113136 h 1667044"/>
                  <a:gd name="connsiteX2" fmla="*/ 850260 w 1598802"/>
                  <a:gd name="connsiteY2" fmla="*/ 781220 h 1667044"/>
                  <a:gd name="connsiteX3" fmla="*/ 1027007 w 1598802"/>
                  <a:gd name="connsiteY3" fmla="*/ 213894 h 1667044"/>
                  <a:gd name="connsiteX4" fmla="*/ 1147022 w 1598802"/>
                  <a:gd name="connsiteY4" fmla="*/ 134805 h 1667044"/>
                  <a:gd name="connsiteX5" fmla="*/ 1206356 w 1598802"/>
                  <a:gd name="connsiteY5" fmla="*/ 267989 h 1667044"/>
                  <a:gd name="connsiteX6" fmla="*/ 1073860 w 1598802"/>
                  <a:gd name="connsiteY6" fmla="*/ 804936 h 1667044"/>
                  <a:gd name="connsiteX7" fmla="*/ 1073071 w 1598802"/>
                  <a:gd name="connsiteY7" fmla="*/ 992192 h 1667044"/>
                  <a:gd name="connsiteX8" fmla="*/ 1180385 w 1598802"/>
                  <a:gd name="connsiteY8" fmla="*/ 1036119 h 1667044"/>
                  <a:gd name="connsiteX9" fmla="*/ 1397807 w 1598802"/>
                  <a:gd name="connsiteY9" fmla="*/ 900179 h 1667044"/>
                  <a:gd name="connsiteX10" fmla="*/ 1585557 w 1598802"/>
                  <a:gd name="connsiteY10" fmla="*/ 950954 h 1667044"/>
                  <a:gd name="connsiteX11" fmla="*/ 1510970 w 1598802"/>
                  <a:gd name="connsiteY11" fmla="*/ 1136322 h 1667044"/>
                  <a:gd name="connsiteX12" fmla="*/ 1139728 w 1598802"/>
                  <a:gd name="connsiteY12" fmla="*/ 1396534 h 1667044"/>
                  <a:gd name="connsiteX13" fmla="*/ 731622 w 1598802"/>
                  <a:gd name="connsiteY13" fmla="*/ 1667044 h 1667044"/>
                  <a:gd name="connsiteX14" fmla="*/ 688759 w 1598802"/>
                  <a:gd name="connsiteY14" fmla="*/ 1667044 h 1667044"/>
                  <a:gd name="connsiteX15" fmla="*/ 245847 w 1598802"/>
                  <a:gd name="connsiteY15" fmla="*/ 1224132 h 1667044"/>
                  <a:gd name="connsiteX16" fmla="*/ 245847 w 1598802"/>
                  <a:gd name="connsiteY16" fmla="*/ 1081257 h 1667044"/>
                  <a:gd name="connsiteX17" fmla="*/ 11123 w 1598802"/>
                  <a:gd name="connsiteY17" fmla="*/ 615950 h 1667044"/>
                  <a:gd name="connsiteX18" fmla="*/ 41475 w 1598802"/>
                  <a:gd name="connsiteY18" fmla="*/ 502675 h 1667044"/>
                  <a:gd name="connsiteX19" fmla="*/ 72686 w 1598802"/>
                  <a:gd name="connsiteY19" fmla="*/ 492180 h 1667044"/>
                  <a:gd name="connsiteX20" fmla="*/ 154750 w 1598802"/>
                  <a:gd name="connsiteY20" fmla="*/ 533027 h 1667044"/>
                  <a:gd name="connsiteX21" fmla="*/ 356030 w 1598802"/>
                  <a:gd name="connsiteY21" fmla="*/ 852999 h 1667044"/>
                  <a:gd name="connsiteX22" fmla="*/ 224755 w 1598802"/>
                  <a:gd name="connsiteY22" fmla="*/ 263600 h 1667044"/>
                  <a:gd name="connsiteX23" fmla="*/ 279700 w 1598802"/>
                  <a:gd name="connsiteY23" fmla="*/ 123831 h 1667044"/>
                  <a:gd name="connsiteX24" fmla="*/ 412883 w 1598802"/>
                  <a:gd name="connsiteY24" fmla="*/ 213896 h 1667044"/>
                  <a:gd name="connsiteX25" fmla="*/ 589632 w 1598802"/>
                  <a:gd name="connsiteY25" fmla="*/ 787807 h 1667044"/>
                  <a:gd name="connsiteX26" fmla="*/ 623485 w 1598802"/>
                  <a:gd name="connsiteY26" fmla="*/ 110942 h 1667044"/>
                  <a:gd name="connsiteX27" fmla="*/ 723449 w 1598802"/>
                  <a:gd name="connsiteY27" fmla="*/ 2 h 1667044"/>
                  <a:gd name="connsiteX0" fmla="*/ 723449 w 1598802"/>
                  <a:gd name="connsiteY0" fmla="*/ 2 h 1667044"/>
                  <a:gd name="connsiteX1" fmla="*/ 814633 w 1598802"/>
                  <a:gd name="connsiteY1" fmla="*/ 113136 h 1667044"/>
                  <a:gd name="connsiteX2" fmla="*/ 850260 w 1598802"/>
                  <a:gd name="connsiteY2" fmla="*/ 781220 h 1667044"/>
                  <a:gd name="connsiteX3" fmla="*/ 1027007 w 1598802"/>
                  <a:gd name="connsiteY3" fmla="*/ 213894 h 1667044"/>
                  <a:gd name="connsiteX4" fmla="*/ 1147022 w 1598802"/>
                  <a:gd name="connsiteY4" fmla="*/ 134805 h 1667044"/>
                  <a:gd name="connsiteX5" fmla="*/ 1206356 w 1598802"/>
                  <a:gd name="connsiteY5" fmla="*/ 267989 h 1667044"/>
                  <a:gd name="connsiteX6" fmla="*/ 1073860 w 1598802"/>
                  <a:gd name="connsiteY6" fmla="*/ 804936 h 1667044"/>
                  <a:gd name="connsiteX7" fmla="*/ 1073071 w 1598802"/>
                  <a:gd name="connsiteY7" fmla="*/ 992192 h 1667044"/>
                  <a:gd name="connsiteX8" fmla="*/ 1180385 w 1598802"/>
                  <a:gd name="connsiteY8" fmla="*/ 1036119 h 1667044"/>
                  <a:gd name="connsiteX9" fmla="*/ 1397807 w 1598802"/>
                  <a:gd name="connsiteY9" fmla="*/ 900179 h 1667044"/>
                  <a:gd name="connsiteX10" fmla="*/ 1585557 w 1598802"/>
                  <a:gd name="connsiteY10" fmla="*/ 950954 h 1667044"/>
                  <a:gd name="connsiteX11" fmla="*/ 1510970 w 1598802"/>
                  <a:gd name="connsiteY11" fmla="*/ 1136322 h 1667044"/>
                  <a:gd name="connsiteX12" fmla="*/ 1139728 w 1598802"/>
                  <a:gd name="connsiteY12" fmla="*/ 1396534 h 1667044"/>
                  <a:gd name="connsiteX13" fmla="*/ 731622 w 1598802"/>
                  <a:gd name="connsiteY13" fmla="*/ 1667044 h 1667044"/>
                  <a:gd name="connsiteX14" fmla="*/ 688759 w 1598802"/>
                  <a:gd name="connsiteY14" fmla="*/ 1667044 h 1667044"/>
                  <a:gd name="connsiteX15" fmla="*/ 245847 w 1598802"/>
                  <a:gd name="connsiteY15" fmla="*/ 1224132 h 1667044"/>
                  <a:gd name="connsiteX16" fmla="*/ 245847 w 1598802"/>
                  <a:gd name="connsiteY16" fmla="*/ 1081257 h 1667044"/>
                  <a:gd name="connsiteX17" fmla="*/ 11123 w 1598802"/>
                  <a:gd name="connsiteY17" fmla="*/ 615950 h 1667044"/>
                  <a:gd name="connsiteX18" fmla="*/ 41475 w 1598802"/>
                  <a:gd name="connsiteY18" fmla="*/ 502675 h 1667044"/>
                  <a:gd name="connsiteX19" fmla="*/ 72686 w 1598802"/>
                  <a:gd name="connsiteY19" fmla="*/ 492180 h 1667044"/>
                  <a:gd name="connsiteX20" fmla="*/ 154750 w 1598802"/>
                  <a:gd name="connsiteY20" fmla="*/ 533027 h 1667044"/>
                  <a:gd name="connsiteX21" fmla="*/ 356030 w 1598802"/>
                  <a:gd name="connsiteY21" fmla="*/ 852999 h 1667044"/>
                  <a:gd name="connsiteX22" fmla="*/ 224755 w 1598802"/>
                  <a:gd name="connsiteY22" fmla="*/ 263600 h 1667044"/>
                  <a:gd name="connsiteX23" fmla="*/ 279700 w 1598802"/>
                  <a:gd name="connsiteY23" fmla="*/ 123831 h 1667044"/>
                  <a:gd name="connsiteX24" fmla="*/ 412883 w 1598802"/>
                  <a:gd name="connsiteY24" fmla="*/ 213896 h 1667044"/>
                  <a:gd name="connsiteX25" fmla="*/ 589632 w 1598802"/>
                  <a:gd name="connsiteY25" fmla="*/ 787807 h 1667044"/>
                  <a:gd name="connsiteX26" fmla="*/ 623485 w 1598802"/>
                  <a:gd name="connsiteY26" fmla="*/ 110942 h 1667044"/>
                  <a:gd name="connsiteX27" fmla="*/ 723449 w 1598802"/>
                  <a:gd name="connsiteY27" fmla="*/ 2 h 1667044"/>
                  <a:gd name="connsiteX0" fmla="*/ 723449 w 1598802"/>
                  <a:gd name="connsiteY0" fmla="*/ 2 h 1667044"/>
                  <a:gd name="connsiteX1" fmla="*/ 814633 w 1598802"/>
                  <a:gd name="connsiteY1" fmla="*/ 113136 h 1667044"/>
                  <a:gd name="connsiteX2" fmla="*/ 850260 w 1598802"/>
                  <a:gd name="connsiteY2" fmla="*/ 781220 h 1667044"/>
                  <a:gd name="connsiteX3" fmla="*/ 1027007 w 1598802"/>
                  <a:gd name="connsiteY3" fmla="*/ 213894 h 1667044"/>
                  <a:gd name="connsiteX4" fmla="*/ 1147022 w 1598802"/>
                  <a:gd name="connsiteY4" fmla="*/ 134805 h 1667044"/>
                  <a:gd name="connsiteX5" fmla="*/ 1206356 w 1598802"/>
                  <a:gd name="connsiteY5" fmla="*/ 267989 h 1667044"/>
                  <a:gd name="connsiteX6" fmla="*/ 1073860 w 1598802"/>
                  <a:gd name="connsiteY6" fmla="*/ 804936 h 1667044"/>
                  <a:gd name="connsiteX7" fmla="*/ 1073071 w 1598802"/>
                  <a:gd name="connsiteY7" fmla="*/ 992192 h 1667044"/>
                  <a:gd name="connsiteX8" fmla="*/ 1180385 w 1598802"/>
                  <a:gd name="connsiteY8" fmla="*/ 1036119 h 1667044"/>
                  <a:gd name="connsiteX9" fmla="*/ 1397807 w 1598802"/>
                  <a:gd name="connsiteY9" fmla="*/ 900179 h 1667044"/>
                  <a:gd name="connsiteX10" fmla="*/ 1585557 w 1598802"/>
                  <a:gd name="connsiteY10" fmla="*/ 950954 h 1667044"/>
                  <a:gd name="connsiteX11" fmla="*/ 1510970 w 1598802"/>
                  <a:gd name="connsiteY11" fmla="*/ 1136322 h 1667044"/>
                  <a:gd name="connsiteX12" fmla="*/ 1139728 w 1598802"/>
                  <a:gd name="connsiteY12" fmla="*/ 1396534 h 1667044"/>
                  <a:gd name="connsiteX13" fmla="*/ 731622 w 1598802"/>
                  <a:gd name="connsiteY13" fmla="*/ 1667044 h 1667044"/>
                  <a:gd name="connsiteX14" fmla="*/ 688759 w 1598802"/>
                  <a:gd name="connsiteY14" fmla="*/ 1667044 h 1667044"/>
                  <a:gd name="connsiteX15" fmla="*/ 245847 w 1598802"/>
                  <a:gd name="connsiteY15" fmla="*/ 1224132 h 1667044"/>
                  <a:gd name="connsiteX16" fmla="*/ 245847 w 1598802"/>
                  <a:gd name="connsiteY16" fmla="*/ 1081257 h 1667044"/>
                  <a:gd name="connsiteX17" fmla="*/ 11123 w 1598802"/>
                  <a:gd name="connsiteY17" fmla="*/ 615950 h 1667044"/>
                  <a:gd name="connsiteX18" fmla="*/ 41475 w 1598802"/>
                  <a:gd name="connsiteY18" fmla="*/ 502675 h 1667044"/>
                  <a:gd name="connsiteX19" fmla="*/ 72686 w 1598802"/>
                  <a:gd name="connsiteY19" fmla="*/ 492180 h 1667044"/>
                  <a:gd name="connsiteX20" fmla="*/ 154750 w 1598802"/>
                  <a:gd name="connsiteY20" fmla="*/ 533027 h 1667044"/>
                  <a:gd name="connsiteX21" fmla="*/ 356030 w 1598802"/>
                  <a:gd name="connsiteY21" fmla="*/ 852999 h 1667044"/>
                  <a:gd name="connsiteX22" fmla="*/ 224755 w 1598802"/>
                  <a:gd name="connsiteY22" fmla="*/ 263600 h 1667044"/>
                  <a:gd name="connsiteX23" fmla="*/ 279700 w 1598802"/>
                  <a:gd name="connsiteY23" fmla="*/ 123831 h 1667044"/>
                  <a:gd name="connsiteX24" fmla="*/ 412883 w 1598802"/>
                  <a:gd name="connsiteY24" fmla="*/ 213896 h 1667044"/>
                  <a:gd name="connsiteX25" fmla="*/ 589632 w 1598802"/>
                  <a:gd name="connsiteY25" fmla="*/ 787807 h 1667044"/>
                  <a:gd name="connsiteX26" fmla="*/ 623485 w 1598802"/>
                  <a:gd name="connsiteY26" fmla="*/ 110942 h 1667044"/>
                  <a:gd name="connsiteX27" fmla="*/ 723449 w 1598802"/>
                  <a:gd name="connsiteY27" fmla="*/ 2 h 1667044"/>
                  <a:gd name="connsiteX0" fmla="*/ 714669 w 1598802"/>
                  <a:gd name="connsiteY0" fmla="*/ 2 h 1667044"/>
                  <a:gd name="connsiteX1" fmla="*/ 814633 w 1598802"/>
                  <a:gd name="connsiteY1" fmla="*/ 113136 h 1667044"/>
                  <a:gd name="connsiteX2" fmla="*/ 850260 w 1598802"/>
                  <a:gd name="connsiteY2" fmla="*/ 781220 h 1667044"/>
                  <a:gd name="connsiteX3" fmla="*/ 1027007 w 1598802"/>
                  <a:gd name="connsiteY3" fmla="*/ 213894 h 1667044"/>
                  <a:gd name="connsiteX4" fmla="*/ 1147022 w 1598802"/>
                  <a:gd name="connsiteY4" fmla="*/ 134805 h 1667044"/>
                  <a:gd name="connsiteX5" fmla="*/ 1206356 w 1598802"/>
                  <a:gd name="connsiteY5" fmla="*/ 267989 h 1667044"/>
                  <a:gd name="connsiteX6" fmla="*/ 1073860 w 1598802"/>
                  <a:gd name="connsiteY6" fmla="*/ 804936 h 1667044"/>
                  <a:gd name="connsiteX7" fmla="*/ 1073071 w 1598802"/>
                  <a:gd name="connsiteY7" fmla="*/ 992192 h 1667044"/>
                  <a:gd name="connsiteX8" fmla="*/ 1180385 w 1598802"/>
                  <a:gd name="connsiteY8" fmla="*/ 1036119 h 1667044"/>
                  <a:gd name="connsiteX9" fmla="*/ 1397807 w 1598802"/>
                  <a:gd name="connsiteY9" fmla="*/ 900179 h 1667044"/>
                  <a:gd name="connsiteX10" fmla="*/ 1585557 w 1598802"/>
                  <a:gd name="connsiteY10" fmla="*/ 950954 h 1667044"/>
                  <a:gd name="connsiteX11" fmla="*/ 1510970 w 1598802"/>
                  <a:gd name="connsiteY11" fmla="*/ 1136322 h 1667044"/>
                  <a:gd name="connsiteX12" fmla="*/ 1139728 w 1598802"/>
                  <a:gd name="connsiteY12" fmla="*/ 1396534 h 1667044"/>
                  <a:gd name="connsiteX13" fmla="*/ 731622 w 1598802"/>
                  <a:gd name="connsiteY13" fmla="*/ 1667044 h 1667044"/>
                  <a:gd name="connsiteX14" fmla="*/ 688759 w 1598802"/>
                  <a:gd name="connsiteY14" fmla="*/ 1667044 h 1667044"/>
                  <a:gd name="connsiteX15" fmla="*/ 245847 w 1598802"/>
                  <a:gd name="connsiteY15" fmla="*/ 1224132 h 1667044"/>
                  <a:gd name="connsiteX16" fmla="*/ 245847 w 1598802"/>
                  <a:gd name="connsiteY16" fmla="*/ 1081257 h 1667044"/>
                  <a:gd name="connsiteX17" fmla="*/ 11123 w 1598802"/>
                  <a:gd name="connsiteY17" fmla="*/ 615950 h 1667044"/>
                  <a:gd name="connsiteX18" fmla="*/ 41475 w 1598802"/>
                  <a:gd name="connsiteY18" fmla="*/ 502675 h 1667044"/>
                  <a:gd name="connsiteX19" fmla="*/ 72686 w 1598802"/>
                  <a:gd name="connsiteY19" fmla="*/ 492180 h 1667044"/>
                  <a:gd name="connsiteX20" fmla="*/ 154750 w 1598802"/>
                  <a:gd name="connsiteY20" fmla="*/ 533027 h 1667044"/>
                  <a:gd name="connsiteX21" fmla="*/ 356030 w 1598802"/>
                  <a:gd name="connsiteY21" fmla="*/ 852999 h 1667044"/>
                  <a:gd name="connsiteX22" fmla="*/ 224755 w 1598802"/>
                  <a:gd name="connsiteY22" fmla="*/ 263600 h 1667044"/>
                  <a:gd name="connsiteX23" fmla="*/ 279700 w 1598802"/>
                  <a:gd name="connsiteY23" fmla="*/ 123831 h 1667044"/>
                  <a:gd name="connsiteX24" fmla="*/ 412883 w 1598802"/>
                  <a:gd name="connsiteY24" fmla="*/ 213896 h 1667044"/>
                  <a:gd name="connsiteX25" fmla="*/ 589632 w 1598802"/>
                  <a:gd name="connsiteY25" fmla="*/ 787807 h 1667044"/>
                  <a:gd name="connsiteX26" fmla="*/ 623485 w 1598802"/>
                  <a:gd name="connsiteY26" fmla="*/ 110942 h 1667044"/>
                  <a:gd name="connsiteX27" fmla="*/ 714669 w 1598802"/>
                  <a:gd name="connsiteY27" fmla="*/ 2 h 1667044"/>
                  <a:gd name="connsiteX0" fmla="*/ 714669 w 1598802"/>
                  <a:gd name="connsiteY0" fmla="*/ 2 h 1667044"/>
                  <a:gd name="connsiteX1" fmla="*/ 814633 w 1598802"/>
                  <a:gd name="connsiteY1" fmla="*/ 113136 h 1667044"/>
                  <a:gd name="connsiteX2" fmla="*/ 850260 w 1598802"/>
                  <a:gd name="connsiteY2" fmla="*/ 781220 h 1667044"/>
                  <a:gd name="connsiteX3" fmla="*/ 1027007 w 1598802"/>
                  <a:gd name="connsiteY3" fmla="*/ 213894 h 1667044"/>
                  <a:gd name="connsiteX4" fmla="*/ 1147022 w 1598802"/>
                  <a:gd name="connsiteY4" fmla="*/ 134805 h 1667044"/>
                  <a:gd name="connsiteX5" fmla="*/ 1206356 w 1598802"/>
                  <a:gd name="connsiteY5" fmla="*/ 267989 h 1667044"/>
                  <a:gd name="connsiteX6" fmla="*/ 1073860 w 1598802"/>
                  <a:gd name="connsiteY6" fmla="*/ 804936 h 1667044"/>
                  <a:gd name="connsiteX7" fmla="*/ 1073071 w 1598802"/>
                  <a:gd name="connsiteY7" fmla="*/ 992192 h 1667044"/>
                  <a:gd name="connsiteX8" fmla="*/ 1180385 w 1598802"/>
                  <a:gd name="connsiteY8" fmla="*/ 1036119 h 1667044"/>
                  <a:gd name="connsiteX9" fmla="*/ 1397807 w 1598802"/>
                  <a:gd name="connsiteY9" fmla="*/ 900179 h 1667044"/>
                  <a:gd name="connsiteX10" fmla="*/ 1585557 w 1598802"/>
                  <a:gd name="connsiteY10" fmla="*/ 950954 h 1667044"/>
                  <a:gd name="connsiteX11" fmla="*/ 1510970 w 1598802"/>
                  <a:gd name="connsiteY11" fmla="*/ 1136322 h 1667044"/>
                  <a:gd name="connsiteX12" fmla="*/ 1139728 w 1598802"/>
                  <a:gd name="connsiteY12" fmla="*/ 1396534 h 1667044"/>
                  <a:gd name="connsiteX13" fmla="*/ 731622 w 1598802"/>
                  <a:gd name="connsiteY13" fmla="*/ 1667044 h 1667044"/>
                  <a:gd name="connsiteX14" fmla="*/ 688759 w 1598802"/>
                  <a:gd name="connsiteY14" fmla="*/ 1667044 h 1667044"/>
                  <a:gd name="connsiteX15" fmla="*/ 245847 w 1598802"/>
                  <a:gd name="connsiteY15" fmla="*/ 1224132 h 1667044"/>
                  <a:gd name="connsiteX16" fmla="*/ 245847 w 1598802"/>
                  <a:gd name="connsiteY16" fmla="*/ 1081257 h 1667044"/>
                  <a:gd name="connsiteX17" fmla="*/ 11123 w 1598802"/>
                  <a:gd name="connsiteY17" fmla="*/ 615950 h 1667044"/>
                  <a:gd name="connsiteX18" fmla="*/ 41475 w 1598802"/>
                  <a:gd name="connsiteY18" fmla="*/ 502675 h 1667044"/>
                  <a:gd name="connsiteX19" fmla="*/ 72686 w 1598802"/>
                  <a:gd name="connsiteY19" fmla="*/ 492180 h 1667044"/>
                  <a:gd name="connsiteX20" fmla="*/ 154750 w 1598802"/>
                  <a:gd name="connsiteY20" fmla="*/ 533027 h 1667044"/>
                  <a:gd name="connsiteX21" fmla="*/ 356030 w 1598802"/>
                  <a:gd name="connsiteY21" fmla="*/ 852999 h 1667044"/>
                  <a:gd name="connsiteX22" fmla="*/ 224755 w 1598802"/>
                  <a:gd name="connsiteY22" fmla="*/ 263600 h 1667044"/>
                  <a:gd name="connsiteX23" fmla="*/ 270921 w 1598802"/>
                  <a:gd name="connsiteY23" fmla="*/ 126026 h 1667044"/>
                  <a:gd name="connsiteX24" fmla="*/ 412883 w 1598802"/>
                  <a:gd name="connsiteY24" fmla="*/ 213896 h 1667044"/>
                  <a:gd name="connsiteX25" fmla="*/ 589632 w 1598802"/>
                  <a:gd name="connsiteY25" fmla="*/ 787807 h 1667044"/>
                  <a:gd name="connsiteX26" fmla="*/ 623485 w 1598802"/>
                  <a:gd name="connsiteY26" fmla="*/ 110942 h 1667044"/>
                  <a:gd name="connsiteX27" fmla="*/ 714669 w 1598802"/>
                  <a:gd name="connsiteY27" fmla="*/ 2 h 1667044"/>
                  <a:gd name="connsiteX0" fmla="*/ 714669 w 1598802"/>
                  <a:gd name="connsiteY0" fmla="*/ 2 h 1667044"/>
                  <a:gd name="connsiteX1" fmla="*/ 814633 w 1598802"/>
                  <a:gd name="connsiteY1" fmla="*/ 113136 h 1667044"/>
                  <a:gd name="connsiteX2" fmla="*/ 850260 w 1598802"/>
                  <a:gd name="connsiteY2" fmla="*/ 781220 h 1667044"/>
                  <a:gd name="connsiteX3" fmla="*/ 1027007 w 1598802"/>
                  <a:gd name="connsiteY3" fmla="*/ 213894 h 1667044"/>
                  <a:gd name="connsiteX4" fmla="*/ 1147022 w 1598802"/>
                  <a:gd name="connsiteY4" fmla="*/ 134805 h 1667044"/>
                  <a:gd name="connsiteX5" fmla="*/ 1206356 w 1598802"/>
                  <a:gd name="connsiteY5" fmla="*/ 267989 h 1667044"/>
                  <a:gd name="connsiteX6" fmla="*/ 1073860 w 1598802"/>
                  <a:gd name="connsiteY6" fmla="*/ 804936 h 1667044"/>
                  <a:gd name="connsiteX7" fmla="*/ 1073071 w 1598802"/>
                  <a:gd name="connsiteY7" fmla="*/ 992192 h 1667044"/>
                  <a:gd name="connsiteX8" fmla="*/ 1180385 w 1598802"/>
                  <a:gd name="connsiteY8" fmla="*/ 1036119 h 1667044"/>
                  <a:gd name="connsiteX9" fmla="*/ 1397807 w 1598802"/>
                  <a:gd name="connsiteY9" fmla="*/ 900179 h 1667044"/>
                  <a:gd name="connsiteX10" fmla="*/ 1585557 w 1598802"/>
                  <a:gd name="connsiteY10" fmla="*/ 950954 h 1667044"/>
                  <a:gd name="connsiteX11" fmla="*/ 1510970 w 1598802"/>
                  <a:gd name="connsiteY11" fmla="*/ 1136322 h 1667044"/>
                  <a:gd name="connsiteX12" fmla="*/ 1139728 w 1598802"/>
                  <a:gd name="connsiteY12" fmla="*/ 1396534 h 1667044"/>
                  <a:gd name="connsiteX13" fmla="*/ 731622 w 1598802"/>
                  <a:gd name="connsiteY13" fmla="*/ 1667044 h 1667044"/>
                  <a:gd name="connsiteX14" fmla="*/ 688759 w 1598802"/>
                  <a:gd name="connsiteY14" fmla="*/ 1667044 h 1667044"/>
                  <a:gd name="connsiteX15" fmla="*/ 245847 w 1598802"/>
                  <a:gd name="connsiteY15" fmla="*/ 1224132 h 1667044"/>
                  <a:gd name="connsiteX16" fmla="*/ 245847 w 1598802"/>
                  <a:gd name="connsiteY16" fmla="*/ 1081257 h 1667044"/>
                  <a:gd name="connsiteX17" fmla="*/ 11123 w 1598802"/>
                  <a:gd name="connsiteY17" fmla="*/ 615950 h 1667044"/>
                  <a:gd name="connsiteX18" fmla="*/ 41475 w 1598802"/>
                  <a:gd name="connsiteY18" fmla="*/ 502675 h 1667044"/>
                  <a:gd name="connsiteX19" fmla="*/ 72686 w 1598802"/>
                  <a:gd name="connsiteY19" fmla="*/ 492180 h 1667044"/>
                  <a:gd name="connsiteX20" fmla="*/ 154750 w 1598802"/>
                  <a:gd name="connsiteY20" fmla="*/ 533027 h 1667044"/>
                  <a:gd name="connsiteX21" fmla="*/ 356030 w 1598802"/>
                  <a:gd name="connsiteY21" fmla="*/ 852999 h 1667044"/>
                  <a:gd name="connsiteX22" fmla="*/ 224755 w 1598802"/>
                  <a:gd name="connsiteY22" fmla="*/ 263600 h 1667044"/>
                  <a:gd name="connsiteX23" fmla="*/ 270921 w 1598802"/>
                  <a:gd name="connsiteY23" fmla="*/ 126026 h 1667044"/>
                  <a:gd name="connsiteX24" fmla="*/ 412883 w 1598802"/>
                  <a:gd name="connsiteY24" fmla="*/ 213896 h 1667044"/>
                  <a:gd name="connsiteX25" fmla="*/ 589632 w 1598802"/>
                  <a:gd name="connsiteY25" fmla="*/ 787807 h 1667044"/>
                  <a:gd name="connsiteX26" fmla="*/ 623485 w 1598802"/>
                  <a:gd name="connsiteY26" fmla="*/ 110942 h 1667044"/>
                  <a:gd name="connsiteX27" fmla="*/ 714669 w 1598802"/>
                  <a:gd name="connsiteY27" fmla="*/ 2 h 1667044"/>
                  <a:gd name="connsiteX0" fmla="*/ 711834 w 1595967"/>
                  <a:gd name="connsiteY0" fmla="*/ 2 h 1667044"/>
                  <a:gd name="connsiteX1" fmla="*/ 811798 w 1595967"/>
                  <a:gd name="connsiteY1" fmla="*/ 113136 h 1667044"/>
                  <a:gd name="connsiteX2" fmla="*/ 847425 w 1595967"/>
                  <a:gd name="connsiteY2" fmla="*/ 781220 h 1667044"/>
                  <a:gd name="connsiteX3" fmla="*/ 1024172 w 1595967"/>
                  <a:gd name="connsiteY3" fmla="*/ 213894 h 1667044"/>
                  <a:gd name="connsiteX4" fmla="*/ 1144187 w 1595967"/>
                  <a:gd name="connsiteY4" fmla="*/ 134805 h 1667044"/>
                  <a:gd name="connsiteX5" fmla="*/ 1203521 w 1595967"/>
                  <a:gd name="connsiteY5" fmla="*/ 267989 h 1667044"/>
                  <a:gd name="connsiteX6" fmla="*/ 1071025 w 1595967"/>
                  <a:gd name="connsiteY6" fmla="*/ 804936 h 1667044"/>
                  <a:gd name="connsiteX7" fmla="*/ 1070236 w 1595967"/>
                  <a:gd name="connsiteY7" fmla="*/ 992192 h 1667044"/>
                  <a:gd name="connsiteX8" fmla="*/ 1177550 w 1595967"/>
                  <a:gd name="connsiteY8" fmla="*/ 1036119 h 1667044"/>
                  <a:gd name="connsiteX9" fmla="*/ 1394972 w 1595967"/>
                  <a:gd name="connsiteY9" fmla="*/ 900179 h 1667044"/>
                  <a:gd name="connsiteX10" fmla="*/ 1582722 w 1595967"/>
                  <a:gd name="connsiteY10" fmla="*/ 950954 h 1667044"/>
                  <a:gd name="connsiteX11" fmla="*/ 1508135 w 1595967"/>
                  <a:gd name="connsiteY11" fmla="*/ 1136322 h 1667044"/>
                  <a:gd name="connsiteX12" fmla="*/ 1136893 w 1595967"/>
                  <a:gd name="connsiteY12" fmla="*/ 1396534 h 1667044"/>
                  <a:gd name="connsiteX13" fmla="*/ 728787 w 1595967"/>
                  <a:gd name="connsiteY13" fmla="*/ 1667044 h 1667044"/>
                  <a:gd name="connsiteX14" fmla="*/ 685924 w 1595967"/>
                  <a:gd name="connsiteY14" fmla="*/ 1667044 h 1667044"/>
                  <a:gd name="connsiteX15" fmla="*/ 243012 w 1595967"/>
                  <a:gd name="connsiteY15" fmla="*/ 1224132 h 1667044"/>
                  <a:gd name="connsiteX16" fmla="*/ 243012 w 1595967"/>
                  <a:gd name="connsiteY16" fmla="*/ 1081257 h 1667044"/>
                  <a:gd name="connsiteX17" fmla="*/ 8288 w 1595967"/>
                  <a:gd name="connsiteY17" fmla="*/ 615950 h 1667044"/>
                  <a:gd name="connsiteX18" fmla="*/ 38640 w 1595967"/>
                  <a:gd name="connsiteY18" fmla="*/ 502675 h 1667044"/>
                  <a:gd name="connsiteX19" fmla="*/ 151915 w 1595967"/>
                  <a:gd name="connsiteY19" fmla="*/ 533027 h 1667044"/>
                  <a:gd name="connsiteX20" fmla="*/ 353195 w 1595967"/>
                  <a:gd name="connsiteY20" fmla="*/ 852999 h 1667044"/>
                  <a:gd name="connsiteX21" fmla="*/ 221920 w 1595967"/>
                  <a:gd name="connsiteY21" fmla="*/ 263600 h 1667044"/>
                  <a:gd name="connsiteX22" fmla="*/ 268086 w 1595967"/>
                  <a:gd name="connsiteY22" fmla="*/ 126026 h 1667044"/>
                  <a:gd name="connsiteX23" fmla="*/ 410048 w 1595967"/>
                  <a:gd name="connsiteY23" fmla="*/ 213896 h 1667044"/>
                  <a:gd name="connsiteX24" fmla="*/ 586797 w 1595967"/>
                  <a:gd name="connsiteY24" fmla="*/ 787807 h 1667044"/>
                  <a:gd name="connsiteX25" fmla="*/ 620650 w 1595967"/>
                  <a:gd name="connsiteY25" fmla="*/ 110942 h 1667044"/>
                  <a:gd name="connsiteX26" fmla="*/ 711834 w 1595967"/>
                  <a:gd name="connsiteY26" fmla="*/ 2 h 1667044"/>
                  <a:gd name="connsiteX0" fmla="*/ 711728 w 1595861"/>
                  <a:gd name="connsiteY0" fmla="*/ 2 h 1667044"/>
                  <a:gd name="connsiteX1" fmla="*/ 811692 w 1595861"/>
                  <a:gd name="connsiteY1" fmla="*/ 113136 h 1667044"/>
                  <a:gd name="connsiteX2" fmla="*/ 847319 w 1595861"/>
                  <a:gd name="connsiteY2" fmla="*/ 781220 h 1667044"/>
                  <a:gd name="connsiteX3" fmla="*/ 1024066 w 1595861"/>
                  <a:gd name="connsiteY3" fmla="*/ 213894 h 1667044"/>
                  <a:gd name="connsiteX4" fmla="*/ 1144081 w 1595861"/>
                  <a:gd name="connsiteY4" fmla="*/ 134805 h 1667044"/>
                  <a:gd name="connsiteX5" fmla="*/ 1203415 w 1595861"/>
                  <a:gd name="connsiteY5" fmla="*/ 267989 h 1667044"/>
                  <a:gd name="connsiteX6" fmla="*/ 1070919 w 1595861"/>
                  <a:gd name="connsiteY6" fmla="*/ 804936 h 1667044"/>
                  <a:gd name="connsiteX7" fmla="*/ 1070130 w 1595861"/>
                  <a:gd name="connsiteY7" fmla="*/ 992192 h 1667044"/>
                  <a:gd name="connsiteX8" fmla="*/ 1177444 w 1595861"/>
                  <a:gd name="connsiteY8" fmla="*/ 1036119 h 1667044"/>
                  <a:gd name="connsiteX9" fmla="*/ 1394866 w 1595861"/>
                  <a:gd name="connsiteY9" fmla="*/ 900179 h 1667044"/>
                  <a:gd name="connsiteX10" fmla="*/ 1582616 w 1595861"/>
                  <a:gd name="connsiteY10" fmla="*/ 950954 h 1667044"/>
                  <a:gd name="connsiteX11" fmla="*/ 1508029 w 1595861"/>
                  <a:gd name="connsiteY11" fmla="*/ 1136322 h 1667044"/>
                  <a:gd name="connsiteX12" fmla="*/ 1136787 w 1595861"/>
                  <a:gd name="connsiteY12" fmla="*/ 1396534 h 1667044"/>
                  <a:gd name="connsiteX13" fmla="*/ 728681 w 1595861"/>
                  <a:gd name="connsiteY13" fmla="*/ 1667044 h 1667044"/>
                  <a:gd name="connsiteX14" fmla="*/ 685818 w 1595861"/>
                  <a:gd name="connsiteY14" fmla="*/ 1667044 h 1667044"/>
                  <a:gd name="connsiteX15" fmla="*/ 242906 w 1595861"/>
                  <a:gd name="connsiteY15" fmla="*/ 1224132 h 1667044"/>
                  <a:gd name="connsiteX16" fmla="*/ 242906 w 1595861"/>
                  <a:gd name="connsiteY16" fmla="*/ 1081257 h 1667044"/>
                  <a:gd name="connsiteX17" fmla="*/ 8182 w 1595861"/>
                  <a:gd name="connsiteY17" fmla="*/ 615950 h 1667044"/>
                  <a:gd name="connsiteX18" fmla="*/ 38534 w 1595861"/>
                  <a:gd name="connsiteY18" fmla="*/ 502675 h 1667044"/>
                  <a:gd name="connsiteX19" fmla="*/ 147418 w 1595861"/>
                  <a:gd name="connsiteY19" fmla="*/ 537418 h 1667044"/>
                  <a:gd name="connsiteX20" fmla="*/ 353089 w 1595861"/>
                  <a:gd name="connsiteY20" fmla="*/ 852999 h 1667044"/>
                  <a:gd name="connsiteX21" fmla="*/ 221814 w 1595861"/>
                  <a:gd name="connsiteY21" fmla="*/ 263600 h 1667044"/>
                  <a:gd name="connsiteX22" fmla="*/ 267980 w 1595861"/>
                  <a:gd name="connsiteY22" fmla="*/ 126026 h 1667044"/>
                  <a:gd name="connsiteX23" fmla="*/ 409942 w 1595861"/>
                  <a:gd name="connsiteY23" fmla="*/ 213896 h 1667044"/>
                  <a:gd name="connsiteX24" fmla="*/ 586691 w 1595861"/>
                  <a:gd name="connsiteY24" fmla="*/ 787807 h 1667044"/>
                  <a:gd name="connsiteX25" fmla="*/ 620544 w 1595861"/>
                  <a:gd name="connsiteY25" fmla="*/ 110942 h 1667044"/>
                  <a:gd name="connsiteX26" fmla="*/ 711728 w 1595861"/>
                  <a:gd name="connsiteY26" fmla="*/ 2 h 1667044"/>
                  <a:gd name="connsiteX0" fmla="*/ 713979 w 1598112"/>
                  <a:gd name="connsiteY0" fmla="*/ 2 h 1667044"/>
                  <a:gd name="connsiteX1" fmla="*/ 813943 w 1598112"/>
                  <a:gd name="connsiteY1" fmla="*/ 113136 h 1667044"/>
                  <a:gd name="connsiteX2" fmla="*/ 849570 w 1598112"/>
                  <a:gd name="connsiteY2" fmla="*/ 781220 h 1667044"/>
                  <a:gd name="connsiteX3" fmla="*/ 1026317 w 1598112"/>
                  <a:gd name="connsiteY3" fmla="*/ 213894 h 1667044"/>
                  <a:gd name="connsiteX4" fmla="*/ 1146332 w 1598112"/>
                  <a:gd name="connsiteY4" fmla="*/ 134805 h 1667044"/>
                  <a:gd name="connsiteX5" fmla="*/ 1205666 w 1598112"/>
                  <a:gd name="connsiteY5" fmla="*/ 267989 h 1667044"/>
                  <a:gd name="connsiteX6" fmla="*/ 1073170 w 1598112"/>
                  <a:gd name="connsiteY6" fmla="*/ 804936 h 1667044"/>
                  <a:gd name="connsiteX7" fmla="*/ 1072381 w 1598112"/>
                  <a:gd name="connsiteY7" fmla="*/ 992192 h 1667044"/>
                  <a:gd name="connsiteX8" fmla="*/ 1179695 w 1598112"/>
                  <a:gd name="connsiteY8" fmla="*/ 1036119 h 1667044"/>
                  <a:gd name="connsiteX9" fmla="*/ 1397117 w 1598112"/>
                  <a:gd name="connsiteY9" fmla="*/ 900179 h 1667044"/>
                  <a:gd name="connsiteX10" fmla="*/ 1584867 w 1598112"/>
                  <a:gd name="connsiteY10" fmla="*/ 950954 h 1667044"/>
                  <a:gd name="connsiteX11" fmla="*/ 1510280 w 1598112"/>
                  <a:gd name="connsiteY11" fmla="*/ 1136322 h 1667044"/>
                  <a:gd name="connsiteX12" fmla="*/ 1139038 w 1598112"/>
                  <a:gd name="connsiteY12" fmla="*/ 1396534 h 1667044"/>
                  <a:gd name="connsiteX13" fmla="*/ 730932 w 1598112"/>
                  <a:gd name="connsiteY13" fmla="*/ 1667044 h 1667044"/>
                  <a:gd name="connsiteX14" fmla="*/ 688069 w 1598112"/>
                  <a:gd name="connsiteY14" fmla="*/ 1667044 h 1667044"/>
                  <a:gd name="connsiteX15" fmla="*/ 245157 w 1598112"/>
                  <a:gd name="connsiteY15" fmla="*/ 1224132 h 1667044"/>
                  <a:gd name="connsiteX16" fmla="*/ 245157 w 1598112"/>
                  <a:gd name="connsiteY16" fmla="*/ 1081257 h 1667044"/>
                  <a:gd name="connsiteX17" fmla="*/ 10433 w 1598112"/>
                  <a:gd name="connsiteY17" fmla="*/ 615950 h 1667044"/>
                  <a:gd name="connsiteX18" fmla="*/ 40785 w 1598112"/>
                  <a:gd name="connsiteY18" fmla="*/ 502675 h 1667044"/>
                  <a:gd name="connsiteX19" fmla="*/ 149669 w 1598112"/>
                  <a:gd name="connsiteY19" fmla="*/ 537418 h 1667044"/>
                  <a:gd name="connsiteX20" fmla="*/ 355340 w 1598112"/>
                  <a:gd name="connsiteY20" fmla="*/ 852999 h 1667044"/>
                  <a:gd name="connsiteX21" fmla="*/ 224065 w 1598112"/>
                  <a:gd name="connsiteY21" fmla="*/ 263600 h 1667044"/>
                  <a:gd name="connsiteX22" fmla="*/ 270231 w 1598112"/>
                  <a:gd name="connsiteY22" fmla="*/ 126026 h 1667044"/>
                  <a:gd name="connsiteX23" fmla="*/ 412193 w 1598112"/>
                  <a:gd name="connsiteY23" fmla="*/ 213896 h 1667044"/>
                  <a:gd name="connsiteX24" fmla="*/ 588942 w 1598112"/>
                  <a:gd name="connsiteY24" fmla="*/ 787807 h 1667044"/>
                  <a:gd name="connsiteX25" fmla="*/ 622795 w 1598112"/>
                  <a:gd name="connsiteY25" fmla="*/ 110942 h 1667044"/>
                  <a:gd name="connsiteX26" fmla="*/ 713979 w 1598112"/>
                  <a:gd name="connsiteY26" fmla="*/ 2 h 1667044"/>
                  <a:gd name="connsiteX0" fmla="*/ 713979 w 1598112"/>
                  <a:gd name="connsiteY0" fmla="*/ 2 h 1667044"/>
                  <a:gd name="connsiteX1" fmla="*/ 813943 w 1598112"/>
                  <a:gd name="connsiteY1" fmla="*/ 113136 h 1667044"/>
                  <a:gd name="connsiteX2" fmla="*/ 849570 w 1598112"/>
                  <a:gd name="connsiteY2" fmla="*/ 781220 h 1667044"/>
                  <a:gd name="connsiteX3" fmla="*/ 1026317 w 1598112"/>
                  <a:gd name="connsiteY3" fmla="*/ 213894 h 1667044"/>
                  <a:gd name="connsiteX4" fmla="*/ 1146332 w 1598112"/>
                  <a:gd name="connsiteY4" fmla="*/ 134805 h 1667044"/>
                  <a:gd name="connsiteX5" fmla="*/ 1205666 w 1598112"/>
                  <a:gd name="connsiteY5" fmla="*/ 267989 h 1667044"/>
                  <a:gd name="connsiteX6" fmla="*/ 1073170 w 1598112"/>
                  <a:gd name="connsiteY6" fmla="*/ 804936 h 1667044"/>
                  <a:gd name="connsiteX7" fmla="*/ 1072381 w 1598112"/>
                  <a:gd name="connsiteY7" fmla="*/ 992192 h 1667044"/>
                  <a:gd name="connsiteX8" fmla="*/ 1170916 w 1598112"/>
                  <a:gd name="connsiteY8" fmla="*/ 1029534 h 1667044"/>
                  <a:gd name="connsiteX9" fmla="*/ 1397117 w 1598112"/>
                  <a:gd name="connsiteY9" fmla="*/ 900179 h 1667044"/>
                  <a:gd name="connsiteX10" fmla="*/ 1584867 w 1598112"/>
                  <a:gd name="connsiteY10" fmla="*/ 950954 h 1667044"/>
                  <a:gd name="connsiteX11" fmla="*/ 1510280 w 1598112"/>
                  <a:gd name="connsiteY11" fmla="*/ 1136322 h 1667044"/>
                  <a:gd name="connsiteX12" fmla="*/ 1139038 w 1598112"/>
                  <a:gd name="connsiteY12" fmla="*/ 1396534 h 1667044"/>
                  <a:gd name="connsiteX13" fmla="*/ 730932 w 1598112"/>
                  <a:gd name="connsiteY13" fmla="*/ 1667044 h 1667044"/>
                  <a:gd name="connsiteX14" fmla="*/ 688069 w 1598112"/>
                  <a:gd name="connsiteY14" fmla="*/ 1667044 h 1667044"/>
                  <a:gd name="connsiteX15" fmla="*/ 245157 w 1598112"/>
                  <a:gd name="connsiteY15" fmla="*/ 1224132 h 1667044"/>
                  <a:gd name="connsiteX16" fmla="*/ 245157 w 1598112"/>
                  <a:gd name="connsiteY16" fmla="*/ 1081257 h 1667044"/>
                  <a:gd name="connsiteX17" fmla="*/ 10433 w 1598112"/>
                  <a:gd name="connsiteY17" fmla="*/ 615950 h 1667044"/>
                  <a:gd name="connsiteX18" fmla="*/ 40785 w 1598112"/>
                  <a:gd name="connsiteY18" fmla="*/ 502675 h 1667044"/>
                  <a:gd name="connsiteX19" fmla="*/ 149669 w 1598112"/>
                  <a:gd name="connsiteY19" fmla="*/ 537418 h 1667044"/>
                  <a:gd name="connsiteX20" fmla="*/ 355340 w 1598112"/>
                  <a:gd name="connsiteY20" fmla="*/ 852999 h 1667044"/>
                  <a:gd name="connsiteX21" fmla="*/ 224065 w 1598112"/>
                  <a:gd name="connsiteY21" fmla="*/ 263600 h 1667044"/>
                  <a:gd name="connsiteX22" fmla="*/ 270231 w 1598112"/>
                  <a:gd name="connsiteY22" fmla="*/ 126026 h 1667044"/>
                  <a:gd name="connsiteX23" fmla="*/ 412193 w 1598112"/>
                  <a:gd name="connsiteY23" fmla="*/ 213896 h 1667044"/>
                  <a:gd name="connsiteX24" fmla="*/ 588942 w 1598112"/>
                  <a:gd name="connsiteY24" fmla="*/ 787807 h 1667044"/>
                  <a:gd name="connsiteX25" fmla="*/ 622795 w 1598112"/>
                  <a:gd name="connsiteY25" fmla="*/ 110942 h 1667044"/>
                  <a:gd name="connsiteX26" fmla="*/ 713979 w 1598112"/>
                  <a:gd name="connsiteY26" fmla="*/ 2 h 1667044"/>
                  <a:gd name="connsiteX0" fmla="*/ 713979 w 1587883"/>
                  <a:gd name="connsiteY0" fmla="*/ 2 h 1667044"/>
                  <a:gd name="connsiteX1" fmla="*/ 813943 w 1587883"/>
                  <a:gd name="connsiteY1" fmla="*/ 113136 h 1667044"/>
                  <a:gd name="connsiteX2" fmla="*/ 849570 w 1587883"/>
                  <a:gd name="connsiteY2" fmla="*/ 781220 h 1667044"/>
                  <a:gd name="connsiteX3" fmla="*/ 1026317 w 1587883"/>
                  <a:gd name="connsiteY3" fmla="*/ 213894 h 1667044"/>
                  <a:gd name="connsiteX4" fmla="*/ 1146332 w 1587883"/>
                  <a:gd name="connsiteY4" fmla="*/ 134805 h 1667044"/>
                  <a:gd name="connsiteX5" fmla="*/ 1205666 w 1587883"/>
                  <a:gd name="connsiteY5" fmla="*/ 267989 h 1667044"/>
                  <a:gd name="connsiteX6" fmla="*/ 1073170 w 1587883"/>
                  <a:gd name="connsiteY6" fmla="*/ 804936 h 1667044"/>
                  <a:gd name="connsiteX7" fmla="*/ 1072381 w 1587883"/>
                  <a:gd name="connsiteY7" fmla="*/ 992192 h 1667044"/>
                  <a:gd name="connsiteX8" fmla="*/ 1170916 w 1587883"/>
                  <a:gd name="connsiteY8" fmla="*/ 1029534 h 1667044"/>
                  <a:gd name="connsiteX9" fmla="*/ 1397117 w 1587883"/>
                  <a:gd name="connsiteY9" fmla="*/ 900179 h 1667044"/>
                  <a:gd name="connsiteX10" fmla="*/ 1584867 w 1587883"/>
                  <a:gd name="connsiteY10" fmla="*/ 950954 h 1667044"/>
                  <a:gd name="connsiteX11" fmla="*/ 1490526 w 1587883"/>
                  <a:gd name="connsiteY11" fmla="*/ 1120958 h 1667044"/>
                  <a:gd name="connsiteX12" fmla="*/ 1139038 w 1587883"/>
                  <a:gd name="connsiteY12" fmla="*/ 1396534 h 1667044"/>
                  <a:gd name="connsiteX13" fmla="*/ 730932 w 1587883"/>
                  <a:gd name="connsiteY13" fmla="*/ 1667044 h 1667044"/>
                  <a:gd name="connsiteX14" fmla="*/ 688069 w 1587883"/>
                  <a:gd name="connsiteY14" fmla="*/ 1667044 h 1667044"/>
                  <a:gd name="connsiteX15" fmla="*/ 245157 w 1587883"/>
                  <a:gd name="connsiteY15" fmla="*/ 1224132 h 1667044"/>
                  <a:gd name="connsiteX16" fmla="*/ 245157 w 1587883"/>
                  <a:gd name="connsiteY16" fmla="*/ 1081257 h 1667044"/>
                  <a:gd name="connsiteX17" fmla="*/ 10433 w 1587883"/>
                  <a:gd name="connsiteY17" fmla="*/ 615950 h 1667044"/>
                  <a:gd name="connsiteX18" fmla="*/ 40785 w 1587883"/>
                  <a:gd name="connsiteY18" fmla="*/ 502675 h 1667044"/>
                  <a:gd name="connsiteX19" fmla="*/ 149669 w 1587883"/>
                  <a:gd name="connsiteY19" fmla="*/ 537418 h 1667044"/>
                  <a:gd name="connsiteX20" fmla="*/ 355340 w 1587883"/>
                  <a:gd name="connsiteY20" fmla="*/ 852999 h 1667044"/>
                  <a:gd name="connsiteX21" fmla="*/ 224065 w 1587883"/>
                  <a:gd name="connsiteY21" fmla="*/ 263600 h 1667044"/>
                  <a:gd name="connsiteX22" fmla="*/ 270231 w 1587883"/>
                  <a:gd name="connsiteY22" fmla="*/ 126026 h 1667044"/>
                  <a:gd name="connsiteX23" fmla="*/ 412193 w 1587883"/>
                  <a:gd name="connsiteY23" fmla="*/ 213896 h 1667044"/>
                  <a:gd name="connsiteX24" fmla="*/ 588942 w 1587883"/>
                  <a:gd name="connsiteY24" fmla="*/ 787807 h 1667044"/>
                  <a:gd name="connsiteX25" fmla="*/ 622795 w 1587883"/>
                  <a:gd name="connsiteY25" fmla="*/ 110942 h 1667044"/>
                  <a:gd name="connsiteX26" fmla="*/ 713979 w 1587883"/>
                  <a:gd name="connsiteY26" fmla="*/ 2 h 1667044"/>
                  <a:gd name="connsiteX0" fmla="*/ 713979 w 1555959"/>
                  <a:gd name="connsiteY0" fmla="*/ 2 h 1667044"/>
                  <a:gd name="connsiteX1" fmla="*/ 813943 w 1555959"/>
                  <a:gd name="connsiteY1" fmla="*/ 113136 h 1667044"/>
                  <a:gd name="connsiteX2" fmla="*/ 849570 w 1555959"/>
                  <a:gd name="connsiteY2" fmla="*/ 781220 h 1667044"/>
                  <a:gd name="connsiteX3" fmla="*/ 1026317 w 1555959"/>
                  <a:gd name="connsiteY3" fmla="*/ 213894 h 1667044"/>
                  <a:gd name="connsiteX4" fmla="*/ 1146332 w 1555959"/>
                  <a:gd name="connsiteY4" fmla="*/ 134805 h 1667044"/>
                  <a:gd name="connsiteX5" fmla="*/ 1205666 w 1555959"/>
                  <a:gd name="connsiteY5" fmla="*/ 267989 h 1667044"/>
                  <a:gd name="connsiteX6" fmla="*/ 1073170 w 1555959"/>
                  <a:gd name="connsiteY6" fmla="*/ 804936 h 1667044"/>
                  <a:gd name="connsiteX7" fmla="*/ 1072381 w 1555959"/>
                  <a:gd name="connsiteY7" fmla="*/ 992192 h 1667044"/>
                  <a:gd name="connsiteX8" fmla="*/ 1170916 w 1555959"/>
                  <a:gd name="connsiteY8" fmla="*/ 1029534 h 1667044"/>
                  <a:gd name="connsiteX9" fmla="*/ 1397117 w 1555959"/>
                  <a:gd name="connsiteY9" fmla="*/ 900179 h 1667044"/>
                  <a:gd name="connsiteX10" fmla="*/ 1549748 w 1555959"/>
                  <a:gd name="connsiteY10" fmla="*/ 935590 h 1667044"/>
                  <a:gd name="connsiteX11" fmla="*/ 1490526 w 1555959"/>
                  <a:gd name="connsiteY11" fmla="*/ 1120958 h 1667044"/>
                  <a:gd name="connsiteX12" fmla="*/ 1139038 w 1555959"/>
                  <a:gd name="connsiteY12" fmla="*/ 1396534 h 1667044"/>
                  <a:gd name="connsiteX13" fmla="*/ 730932 w 1555959"/>
                  <a:gd name="connsiteY13" fmla="*/ 1667044 h 1667044"/>
                  <a:gd name="connsiteX14" fmla="*/ 688069 w 1555959"/>
                  <a:gd name="connsiteY14" fmla="*/ 1667044 h 1667044"/>
                  <a:gd name="connsiteX15" fmla="*/ 245157 w 1555959"/>
                  <a:gd name="connsiteY15" fmla="*/ 1224132 h 1667044"/>
                  <a:gd name="connsiteX16" fmla="*/ 245157 w 1555959"/>
                  <a:gd name="connsiteY16" fmla="*/ 1081257 h 1667044"/>
                  <a:gd name="connsiteX17" fmla="*/ 10433 w 1555959"/>
                  <a:gd name="connsiteY17" fmla="*/ 615950 h 1667044"/>
                  <a:gd name="connsiteX18" fmla="*/ 40785 w 1555959"/>
                  <a:gd name="connsiteY18" fmla="*/ 502675 h 1667044"/>
                  <a:gd name="connsiteX19" fmla="*/ 149669 w 1555959"/>
                  <a:gd name="connsiteY19" fmla="*/ 537418 h 1667044"/>
                  <a:gd name="connsiteX20" fmla="*/ 355340 w 1555959"/>
                  <a:gd name="connsiteY20" fmla="*/ 852999 h 1667044"/>
                  <a:gd name="connsiteX21" fmla="*/ 224065 w 1555959"/>
                  <a:gd name="connsiteY21" fmla="*/ 263600 h 1667044"/>
                  <a:gd name="connsiteX22" fmla="*/ 270231 w 1555959"/>
                  <a:gd name="connsiteY22" fmla="*/ 126026 h 1667044"/>
                  <a:gd name="connsiteX23" fmla="*/ 412193 w 1555959"/>
                  <a:gd name="connsiteY23" fmla="*/ 213896 h 1667044"/>
                  <a:gd name="connsiteX24" fmla="*/ 588942 w 1555959"/>
                  <a:gd name="connsiteY24" fmla="*/ 787807 h 1667044"/>
                  <a:gd name="connsiteX25" fmla="*/ 622795 w 1555959"/>
                  <a:gd name="connsiteY25" fmla="*/ 110942 h 1667044"/>
                  <a:gd name="connsiteX26" fmla="*/ 713979 w 1555959"/>
                  <a:gd name="connsiteY26" fmla="*/ 2 h 1667044"/>
                  <a:gd name="connsiteX0" fmla="*/ 713979 w 1561641"/>
                  <a:gd name="connsiteY0" fmla="*/ 2 h 1667044"/>
                  <a:gd name="connsiteX1" fmla="*/ 813943 w 1561641"/>
                  <a:gd name="connsiteY1" fmla="*/ 113136 h 1667044"/>
                  <a:gd name="connsiteX2" fmla="*/ 849570 w 1561641"/>
                  <a:gd name="connsiteY2" fmla="*/ 781220 h 1667044"/>
                  <a:gd name="connsiteX3" fmla="*/ 1026317 w 1561641"/>
                  <a:gd name="connsiteY3" fmla="*/ 213894 h 1667044"/>
                  <a:gd name="connsiteX4" fmla="*/ 1146332 w 1561641"/>
                  <a:gd name="connsiteY4" fmla="*/ 134805 h 1667044"/>
                  <a:gd name="connsiteX5" fmla="*/ 1205666 w 1561641"/>
                  <a:gd name="connsiteY5" fmla="*/ 267989 h 1667044"/>
                  <a:gd name="connsiteX6" fmla="*/ 1073170 w 1561641"/>
                  <a:gd name="connsiteY6" fmla="*/ 804936 h 1667044"/>
                  <a:gd name="connsiteX7" fmla="*/ 1072381 w 1561641"/>
                  <a:gd name="connsiteY7" fmla="*/ 992192 h 1667044"/>
                  <a:gd name="connsiteX8" fmla="*/ 1170916 w 1561641"/>
                  <a:gd name="connsiteY8" fmla="*/ 1029534 h 1667044"/>
                  <a:gd name="connsiteX9" fmla="*/ 1397117 w 1561641"/>
                  <a:gd name="connsiteY9" fmla="*/ 900179 h 1667044"/>
                  <a:gd name="connsiteX10" fmla="*/ 1549748 w 1561641"/>
                  <a:gd name="connsiteY10" fmla="*/ 935590 h 1667044"/>
                  <a:gd name="connsiteX11" fmla="*/ 1490526 w 1561641"/>
                  <a:gd name="connsiteY11" fmla="*/ 1120958 h 1667044"/>
                  <a:gd name="connsiteX12" fmla="*/ 1139038 w 1561641"/>
                  <a:gd name="connsiteY12" fmla="*/ 1396534 h 1667044"/>
                  <a:gd name="connsiteX13" fmla="*/ 730932 w 1561641"/>
                  <a:gd name="connsiteY13" fmla="*/ 1667044 h 1667044"/>
                  <a:gd name="connsiteX14" fmla="*/ 688069 w 1561641"/>
                  <a:gd name="connsiteY14" fmla="*/ 1667044 h 1667044"/>
                  <a:gd name="connsiteX15" fmla="*/ 245157 w 1561641"/>
                  <a:gd name="connsiteY15" fmla="*/ 1224132 h 1667044"/>
                  <a:gd name="connsiteX16" fmla="*/ 245157 w 1561641"/>
                  <a:gd name="connsiteY16" fmla="*/ 1081257 h 1667044"/>
                  <a:gd name="connsiteX17" fmla="*/ 10433 w 1561641"/>
                  <a:gd name="connsiteY17" fmla="*/ 615950 h 1667044"/>
                  <a:gd name="connsiteX18" fmla="*/ 40785 w 1561641"/>
                  <a:gd name="connsiteY18" fmla="*/ 502675 h 1667044"/>
                  <a:gd name="connsiteX19" fmla="*/ 149669 w 1561641"/>
                  <a:gd name="connsiteY19" fmla="*/ 537418 h 1667044"/>
                  <a:gd name="connsiteX20" fmla="*/ 355340 w 1561641"/>
                  <a:gd name="connsiteY20" fmla="*/ 852999 h 1667044"/>
                  <a:gd name="connsiteX21" fmla="*/ 224065 w 1561641"/>
                  <a:gd name="connsiteY21" fmla="*/ 263600 h 1667044"/>
                  <a:gd name="connsiteX22" fmla="*/ 270231 w 1561641"/>
                  <a:gd name="connsiteY22" fmla="*/ 126026 h 1667044"/>
                  <a:gd name="connsiteX23" fmla="*/ 412193 w 1561641"/>
                  <a:gd name="connsiteY23" fmla="*/ 213896 h 1667044"/>
                  <a:gd name="connsiteX24" fmla="*/ 588942 w 1561641"/>
                  <a:gd name="connsiteY24" fmla="*/ 787807 h 1667044"/>
                  <a:gd name="connsiteX25" fmla="*/ 622795 w 1561641"/>
                  <a:gd name="connsiteY25" fmla="*/ 110942 h 1667044"/>
                  <a:gd name="connsiteX26" fmla="*/ 713979 w 1561641"/>
                  <a:gd name="connsiteY26" fmla="*/ 2 h 1667044"/>
                  <a:gd name="connsiteX0" fmla="*/ 713979 w 1557053"/>
                  <a:gd name="connsiteY0" fmla="*/ 2 h 1667044"/>
                  <a:gd name="connsiteX1" fmla="*/ 813943 w 1557053"/>
                  <a:gd name="connsiteY1" fmla="*/ 113136 h 1667044"/>
                  <a:gd name="connsiteX2" fmla="*/ 849570 w 1557053"/>
                  <a:gd name="connsiteY2" fmla="*/ 781220 h 1667044"/>
                  <a:gd name="connsiteX3" fmla="*/ 1026317 w 1557053"/>
                  <a:gd name="connsiteY3" fmla="*/ 213894 h 1667044"/>
                  <a:gd name="connsiteX4" fmla="*/ 1146332 w 1557053"/>
                  <a:gd name="connsiteY4" fmla="*/ 134805 h 1667044"/>
                  <a:gd name="connsiteX5" fmla="*/ 1205666 w 1557053"/>
                  <a:gd name="connsiteY5" fmla="*/ 267989 h 1667044"/>
                  <a:gd name="connsiteX6" fmla="*/ 1073170 w 1557053"/>
                  <a:gd name="connsiteY6" fmla="*/ 804936 h 1667044"/>
                  <a:gd name="connsiteX7" fmla="*/ 1072381 w 1557053"/>
                  <a:gd name="connsiteY7" fmla="*/ 992192 h 1667044"/>
                  <a:gd name="connsiteX8" fmla="*/ 1170916 w 1557053"/>
                  <a:gd name="connsiteY8" fmla="*/ 1029534 h 1667044"/>
                  <a:gd name="connsiteX9" fmla="*/ 1381753 w 1557053"/>
                  <a:gd name="connsiteY9" fmla="*/ 913349 h 1667044"/>
                  <a:gd name="connsiteX10" fmla="*/ 1549748 w 1557053"/>
                  <a:gd name="connsiteY10" fmla="*/ 935590 h 1667044"/>
                  <a:gd name="connsiteX11" fmla="*/ 1490526 w 1557053"/>
                  <a:gd name="connsiteY11" fmla="*/ 1120958 h 1667044"/>
                  <a:gd name="connsiteX12" fmla="*/ 1139038 w 1557053"/>
                  <a:gd name="connsiteY12" fmla="*/ 1396534 h 1667044"/>
                  <a:gd name="connsiteX13" fmla="*/ 730932 w 1557053"/>
                  <a:gd name="connsiteY13" fmla="*/ 1667044 h 1667044"/>
                  <a:gd name="connsiteX14" fmla="*/ 688069 w 1557053"/>
                  <a:gd name="connsiteY14" fmla="*/ 1667044 h 1667044"/>
                  <a:gd name="connsiteX15" fmla="*/ 245157 w 1557053"/>
                  <a:gd name="connsiteY15" fmla="*/ 1224132 h 1667044"/>
                  <a:gd name="connsiteX16" fmla="*/ 245157 w 1557053"/>
                  <a:gd name="connsiteY16" fmla="*/ 1081257 h 1667044"/>
                  <a:gd name="connsiteX17" fmla="*/ 10433 w 1557053"/>
                  <a:gd name="connsiteY17" fmla="*/ 615950 h 1667044"/>
                  <a:gd name="connsiteX18" fmla="*/ 40785 w 1557053"/>
                  <a:gd name="connsiteY18" fmla="*/ 502675 h 1667044"/>
                  <a:gd name="connsiteX19" fmla="*/ 149669 w 1557053"/>
                  <a:gd name="connsiteY19" fmla="*/ 537418 h 1667044"/>
                  <a:gd name="connsiteX20" fmla="*/ 355340 w 1557053"/>
                  <a:gd name="connsiteY20" fmla="*/ 852999 h 1667044"/>
                  <a:gd name="connsiteX21" fmla="*/ 224065 w 1557053"/>
                  <a:gd name="connsiteY21" fmla="*/ 263600 h 1667044"/>
                  <a:gd name="connsiteX22" fmla="*/ 270231 w 1557053"/>
                  <a:gd name="connsiteY22" fmla="*/ 126026 h 1667044"/>
                  <a:gd name="connsiteX23" fmla="*/ 412193 w 1557053"/>
                  <a:gd name="connsiteY23" fmla="*/ 213896 h 1667044"/>
                  <a:gd name="connsiteX24" fmla="*/ 588942 w 1557053"/>
                  <a:gd name="connsiteY24" fmla="*/ 787807 h 1667044"/>
                  <a:gd name="connsiteX25" fmla="*/ 622795 w 1557053"/>
                  <a:gd name="connsiteY25" fmla="*/ 110942 h 1667044"/>
                  <a:gd name="connsiteX26" fmla="*/ 713979 w 1557053"/>
                  <a:gd name="connsiteY26" fmla="*/ 2 h 1667044"/>
                  <a:gd name="connsiteX0" fmla="*/ 713979 w 1559893"/>
                  <a:gd name="connsiteY0" fmla="*/ 2 h 1667044"/>
                  <a:gd name="connsiteX1" fmla="*/ 813943 w 1559893"/>
                  <a:gd name="connsiteY1" fmla="*/ 113136 h 1667044"/>
                  <a:gd name="connsiteX2" fmla="*/ 849570 w 1559893"/>
                  <a:gd name="connsiteY2" fmla="*/ 781220 h 1667044"/>
                  <a:gd name="connsiteX3" fmla="*/ 1026317 w 1559893"/>
                  <a:gd name="connsiteY3" fmla="*/ 213894 h 1667044"/>
                  <a:gd name="connsiteX4" fmla="*/ 1146332 w 1559893"/>
                  <a:gd name="connsiteY4" fmla="*/ 134805 h 1667044"/>
                  <a:gd name="connsiteX5" fmla="*/ 1205666 w 1559893"/>
                  <a:gd name="connsiteY5" fmla="*/ 267989 h 1667044"/>
                  <a:gd name="connsiteX6" fmla="*/ 1073170 w 1559893"/>
                  <a:gd name="connsiteY6" fmla="*/ 804936 h 1667044"/>
                  <a:gd name="connsiteX7" fmla="*/ 1072381 w 1559893"/>
                  <a:gd name="connsiteY7" fmla="*/ 992192 h 1667044"/>
                  <a:gd name="connsiteX8" fmla="*/ 1170916 w 1559893"/>
                  <a:gd name="connsiteY8" fmla="*/ 1029534 h 1667044"/>
                  <a:gd name="connsiteX9" fmla="*/ 1381753 w 1559893"/>
                  <a:gd name="connsiteY9" fmla="*/ 913349 h 1667044"/>
                  <a:gd name="connsiteX10" fmla="*/ 1549748 w 1559893"/>
                  <a:gd name="connsiteY10" fmla="*/ 935590 h 1667044"/>
                  <a:gd name="connsiteX11" fmla="*/ 1490526 w 1559893"/>
                  <a:gd name="connsiteY11" fmla="*/ 1120958 h 1667044"/>
                  <a:gd name="connsiteX12" fmla="*/ 1139038 w 1559893"/>
                  <a:gd name="connsiteY12" fmla="*/ 1396534 h 1667044"/>
                  <a:gd name="connsiteX13" fmla="*/ 730932 w 1559893"/>
                  <a:gd name="connsiteY13" fmla="*/ 1667044 h 1667044"/>
                  <a:gd name="connsiteX14" fmla="*/ 688069 w 1559893"/>
                  <a:gd name="connsiteY14" fmla="*/ 1667044 h 1667044"/>
                  <a:gd name="connsiteX15" fmla="*/ 245157 w 1559893"/>
                  <a:gd name="connsiteY15" fmla="*/ 1224132 h 1667044"/>
                  <a:gd name="connsiteX16" fmla="*/ 245157 w 1559893"/>
                  <a:gd name="connsiteY16" fmla="*/ 1081257 h 1667044"/>
                  <a:gd name="connsiteX17" fmla="*/ 10433 w 1559893"/>
                  <a:gd name="connsiteY17" fmla="*/ 615950 h 1667044"/>
                  <a:gd name="connsiteX18" fmla="*/ 40785 w 1559893"/>
                  <a:gd name="connsiteY18" fmla="*/ 502675 h 1667044"/>
                  <a:gd name="connsiteX19" fmla="*/ 149669 w 1559893"/>
                  <a:gd name="connsiteY19" fmla="*/ 537418 h 1667044"/>
                  <a:gd name="connsiteX20" fmla="*/ 355340 w 1559893"/>
                  <a:gd name="connsiteY20" fmla="*/ 852999 h 1667044"/>
                  <a:gd name="connsiteX21" fmla="*/ 224065 w 1559893"/>
                  <a:gd name="connsiteY21" fmla="*/ 263600 h 1667044"/>
                  <a:gd name="connsiteX22" fmla="*/ 270231 w 1559893"/>
                  <a:gd name="connsiteY22" fmla="*/ 126026 h 1667044"/>
                  <a:gd name="connsiteX23" fmla="*/ 412193 w 1559893"/>
                  <a:gd name="connsiteY23" fmla="*/ 213896 h 1667044"/>
                  <a:gd name="connsiteX24" fmla="*/ 588942 w 1559893"/>
                  <a:gd name="connsiteY24" fmla="*/ 787807 h 1667044"/>
                  <a:gd name="connsiteX25" fmla="*/ 622795 w 1559893"/>
                  <a:gd name="connsiteY25" fmla="*/ 110942 h 1667044"/>
                  <a:gd name="connsiteX26" fmla="*/ 713979 w 1559893"/>
                  <a:gd name="connsiteY26" fmla="*/ 2 h 1667044"/>
                  <a:gd name="connsiteX0" fmla="*/ 714509 w 1560423"/>
                  <a:gd name="connsiteY0" fmla="*/ 2 h 1667044"/>
                  <a:gd name="connsiteX1" fmla="*/ 814473 w 1560423"/>
                  <a:gd name="connsiteY1" fmla="*/ 113136 h 1667044"/>
                  <a:gd name="connsiteX2" fmla="*/ 850100 w 1560423"/>
                  <a:gd name="connsiteY2" fmla="*/ 781220 h 1667044"/>
                  <a:gd name="connsiteX3" fmla="*/ 1026847 w 1560423"/>
                  <a:gd name="connsiteY3" fmla="*/ 213894 h 1667044"/>
                  <a:gd name="connsiteX4" fmla="*/ 1146862 w 1560423"/>
                  <a:gd name="connsiteY4" fmla="*/ 134805 h 1667044"/>
                  <a:gd name="connsiteX5" fmla="*/ 1206196 w 1560423"/>
                  <a:gd name="connsiteY5" fmla="*/ 267989 h 1667044"/>
                  <a:gd name="connsiteX6" fmla="*/ 1073700 w 1560423"/>
                  <a:gd name="connsiteY6" fmla="*/ 804936 h 1667044"/>
                  <a:gd name="connsiteX7" fmla="*/ 1072911 w 1560423"/>
                  <a:gd name="connsiteY7" fmla="*/ 992192 h 1667044"/>
                  <a:gd name="connsiteX8" fmla="*/ 1171446 w 1560423"/>
                  <a:gd name="connsiteY8" fmla="*/ 1029534 h 1667044"/>
                  <a:gd name="connsiteX9" fmla="*/ 1382283 w 1560423"/>
                  <a:gd name="connsiteY9" fmla="*/ 913349 h 1667044"/>
                  <a:gd name="connsiteX10" fmla="*/ 1550278 w 1560423"/>
                  <a:gd name="connsiteY10" fmla="*/ 935590 h 1667044"/>
                  <a:gd name="connsiteX11" fmla="*/ 1491056 w 1560423"/>
                  <a:gd name="connsiteY11" fmla="*/ 1120958 h 1667044"/>
                  <a:gd name="connsiteX12" fmla="*/ 1139568 w 1560423"/>
                  <a:gd name="connsiteY12" fmla="*/ 1396534 h 1667044"/>
                  <a:gd name="connsiteX13" fmla="*/ 731462 w 1560423"/>
                  <a:gd name="connsiteY13" fmla="*/ 1667044 h 1667044"/>
                  <a:gd name="connsiteX14" fmla="*/ 688599 w 1560423"/>
                  <a:gd name="connsiteY14" fmla="*/ 1667044 h 1667044"/>
                  <a:gd name="connsiteX15" fmla="*/ 245687 w 1560423"/>
                  <a:gd name="connsiteY15" fmla="*/ 1224132 h 1667044"/>
                  <a:gd name="connsiteX16" fmla="*/ 245687 w 1560423"/>
                  <a:gd name="connsiteY16" fmla="*/ 1081257 h 1667044"/>
                  <a:gd name="connsiteX17" fmla="*/ 10963 w 1560423"/>
                  <a:gd name="connsiteY17" fmla="*/ 615950 h 1667044"/>
                  <a:gd name="connsiteX18" fmla="*/ 39121 w 1560423"/>
                  <a:gd name="connsiteY18" fmla="*/ 498284 h 1667044"/>
                  <a:gd name="connsiteX19" fmla="*/ 150199 w 1560423"/>
                  <a:gd name="connsiteY19" fmla="*/ 537418 h 1667044"/>
                  <a:gd name="connsiteX20" fmla="*/ 355870 w 1560423"/>
                  <a:gd name="connsiteY20" fmla="*/ 852999 h 1667044"/>
                  <a:gd name="connsiteX21" fmla="*/ 224595 w 1560423"/>
                  <a:gd name="connsiteY21" fmla="*/ 263600 h 1667044"/>
                  <a:gd name="connsiteX22" fmla="*/ 270761 w 1560423"/>
                  <a:gd name="connsiteY22" fmla="*/ 126026 h 1667044"/>
                  <a:gd name="connsiteX23" fmla="*/ 412723 w 1560423"/>
                  <a:gd name="connsiteY23" fmla="*/ 213896 h 1667044"/>
                  <a:gd name="connsiteX24" fmla="*/ 589472 w 1560423"/>
                  <a:gd name="connsiteY24" fmla="*/ 787807 h 1667044"/>
                  <a:gd name="connsiteX25" fmla="*/ 623325 w 1560423"/>
                  <a:gd name="connsiteY25" fmla="*/ 110942 h 1667044"/>
                  <a:gd name="connsiteX26" fmla="*/ 714509 w 1560423"/>
                  <a:gd name="connsiteY26" fmla="*/ 2 h 1667044"/>
                  <a:gd name="connsiteX0" fmla="*/ 714509 w 1560423"/>
                  <a:gd name="connsiteY0" fmla="*/ 2 h 1667044"/>
                  <a:gd name="connsiteX1" fmla="*/ 814473 w 1560423"/>
                  <a:gd name="connsiteY1" fmla="*/ 113136 h 1667044"/>
                  <a:gd name="connsiteX2" fmla="*/ 850100 w 1560423"/>
                  <a:gd name="connsiteY2" fmla="*/ 781220 h 1667044"/>
                  <a:gd name="connsiteX3" fmla="*/ 1026847 w 1560423"/>
                  <a:gd name="connsiteY3" fmla="*/ 213894 h 1667044"/>
                  <a:gd name="connsiteX4" fmla="*/ 1146862 w 1560423"/>
                  <a:gd name="connsiteY4" fmla="*/ 134805 h 1667044"/>
                  <a:gd name="connsiteX5" fmla="*/ 1206196 w 1560423"/>
                  <a:gd name="connsiteY5" fmla="*/ 267989 h 1667044"/>
                  <a:gd name="connsiteX6" fmla="*/ 1073700 w 1560423"/>
                  <a:gd name="connsiteY6" fmla="*/ 804936 h 1667044"/>
                  <a:gd name="connsiteX7" fmla="*/ 1072911 w 1560423"/>
                  <a:gd name="connsiteY7" fmla="*/ 992192 h 1667044"/>
                  <a:gd name="connsiteX8" fmla="*/ 1171446 w 1560423"/>
                  <a:gd name="connsiteY8" fmla="*/ 1029534 h 1667044"/>
                  <a:gd name="connsiteX9" fmla="*/ 1382283 w 1560423"/>
                  <a:gd name="connsiteY9" fmla="*/ 913349 h 1667044"/>
                  <a:gd name="connsiteX10" fmla="*/ 1550278 w 1560423"/>
                  <a:gd name="connsiteY10" fmla="*/ 935590 h 1667044"/>
                  <a:gd name="connsiteX11" fmla="*/ 1491056 w 1560423"/>
                  <a:gd name="connsiteY11" fmla="*/ 1120958 h 1667044"/>
                  <a:gd name="connsiteX12" fmla="*/ 1139568 w 1560423"/>
                  <a:gd name="connsiteY12" fmla="*/ 1396534 h 1667044"/>
                  <a:gd name="connsiteX13" fmla="*/ 731462 w 1560423"/>
                  <a:gd name="connsiteY13" fmla="*/ 1667044 h 1667044"/>
                  <a:gd name="connsiteX14" fmla="*/ 688599 w 1560423"/>
                  <a:gd name="connsiteY14" fmla="*/ 1667044 h 1667044"/>
                  <a:gd name="connsiteX15" fmla="*/ 245687 w 1560423"/>
                  <a:gd name="connsiteY15" fmla="*/ 1224132 h 1667044"/>
                  <a:gd name="connsiteX16" fmla="*/ 245687 w 1560423"/>
                  <a:gd name="connsiteY16" fmla="*/ 1081257 h 1667044"/>
                  <a:gd name="connsiteX17" fmla="*/ 10963 w 1560423"/>
                  <a:gd name="connsiteY17" fmla="*/ 615950 h 1667044"/>
                  <a:gd name="connsiteX18" fmla="*/ 39121 w 1560423"/>
                  <a:gd name="connsiteY18" fmla="*/ 498284 h 1667044"/>
                  <a:gd name="connsiteX19" fmla="*/ 150199 w 1560423"/>
                  <a:gd name="connsiteY19" fmla="*/ 537418 h 1667044"/>
                  <a:gd name="connsiteX20" fmla="*/ 355870 w 1560423"/>
                  <a:gd name="connsiteY20" fmla="*/ 852999 h 1667044"/>
                  <a:gd name="connsiteX21" fmla="*/ 224595 w 1560423"/>
                  <a:gd name="connsiteY21" fmla="*/ 263600 h 1667044"/>
                  <a:gd name="connsiteX22" fmla="*/ 270761 w 1560423"/>
                  <a:gd name="connsiteY22" fmla="*/ 126026 h 1667044"/>
                  <a:gd name="connsiteX23" fmla="*/ 412723 w 1560423"/>
                  <a:gd name="connsiteY23" fmla="*/ 213896 h 1667044"/>
                  <a:gd name="connsiteX24" fmla="*/ 589472 w 1560423"/>
                  <a:gd name="connsiteY24" fmla="*/ 787807 h 1667044"/>
                  <a:gd name="connsiteX25" fmla="*/ 623325 w 1560423"/>
                  <a:gd name="connsiteY25" fmla="*/ 110942 h 1667044"/>
                  <a:gd name="connsiteX26" fmla="*/ 714509 w 1560423"/>
                  <a:gd name="connsiteY26" fmla="*/ 2 h 1667044"/>
                  <a:gd name="connsiteX0" fmla="*/ 714509 w 1560423"/>
                  <a:gd name="connsiteY0" fmla="*/ 2 h 1667044"/>
                  <a:gd name="connsiteX1" fmla="*/ 814473 w 1560423"/>
                  <a:gd name="connsiteY1" fmla="*/ 113136 h 1667044"/>
                  <a:gd name="connsiteX2" fmla="*/ 850100 w 1560423"/>
                  <a:gd name="connsiteY2" fmla="*/ 781220 h 1667044"/>
                  <a:gd name="connsiteX3" fmla="*/ 1026847 w 1560423"/>
                  <a:gd name="connsiteY3" fmla="*/ 213894 h 1667044"/>
                  <a:gd name="connsiteX4" fmla="*/ 1146862 w 1560423"/>
                  <a:gd name="connsiteY4" fmla="*/ 134805 h 1667044"/>
                  <a:gd name="connsiteX5" fmla="*/ 1206196 w 1560423"/>
                  <a:gd name="connsiteY5" fmla="*/ 267989 h 1667044"/>
                  <a:gd name="connsiteX6" fmla="*/ 1073700 w 1560423"/>
                  <a:gd name="connsiteY6" fmla="*/ 804936 h 1667044"/>
                  <a:gd name="connsiteX7" fmla="*/ 1072911 w 1560423"/>
                  <a:gd name="connsiteY7" fmla="*/ 992192 h 1667044"/>
                  <a:gd name="connsiteX8" fmla="*/ 1171446 w 1560423"/>
                  <a:gd name="connsiteY8" fmla="*/ 1029534 h 1667044"/>
                  <a:gd name="connsiteX9" fmla="*/ 1382283 w 1560423"/>
                  <a:gd name="connsiteY9" fmla="*/ 913349 h 1667044"/>
                  <a:gd name="connsiteX10" fmla="*/ 1550278 w 1560423"/>
                  <a:gd name="connsiteY10" fmla="*/ 935590 h 1667044"/>
                  <a:gd name="connsiteX11" fmla="*/ 1491056 w 1560423"/>
                  <a:gd name="connsiteY11" fmla="*/ 1120958 h 1667044"/>
                  <a:gd name="connsiteX12" fmla="*/ 1139568 w 1560423"/>
                  <a:gd name="connsiteY12" fmla="*/ 1396534 h 1667044"/>
                  <a:gd name="connsiteX13" fmla="*/ 731462 w 1560423"/>
                  <a:gd name="connsiteY13" fmla="*/ 1667044 h 1667044"/>
                  <a:gd name="connsiteX14" fmla="*/ 688599 w 1560423"/>
                  <a:gd name="connsiteY14" fmla="*/ 1667044 h 1667044"/>
                  <a:gd name="connsiteX15" fmla="*/ 245687 w 1560423"/>
                  <a:gd name="connsiteY15" fmla="*/ 1224132 h 1667044"/>
                  <a:gd name="connsiteX16" fmla="*/ 245687 w 1560423"/>
                  <a:gd name="connsiteY16" fmla="*/ 1081257 h 1667044"/>
                  <a:gd name="connsiteX17" fmla="*/ 10963 w 1560423"/>
                  <a:gd name="connsiteY17" fmla="*/ 615950 h 1667044"/>
                  <a:gd name="connsiteX18" fmla="*/ 39121 w 1560423"/>
                  <a:gd name="connsiteY18" fmla="*/ 498284 h 1667044"/>
                  <a:gd name="connsiteX19" fmla="*/ 150199 w 1560423"/>
                  <a:gd name="connsiteY19" fmla="*/ 537418 h 1667044"/>
                  <a:gd name="connsiteX20" fmla="*/ 355870 w 1560423"/>
                  <a:gd name="connsiteY20" fmla="*/ 852999 h 1667044"/>
                  <a:gd name="connsiteX21" fmla="*/ 224595 w 1560423"/>
                  <a:gd name="connsiteY21" fmla="*/ 263600 h 1667044"/>
                  <a:gd name="connsiteX22" fmla="*/ 277346 w 1560423"/>
                  <a:gd name="connsiteY22" fmla="*/ 119441 h 1667044"/>
                  <a:gd name="connsiteX23" fmla="*/ 412723 w 1560423"/>
                  <a:gd name="connsiteY23" fmla="*/ 213896 h 1667044"/>
                  <a:gd name="connsiteX24" fmla="*/ 589472 w 1560423"/>
                  <a:gd name="connsiteY24" fmla="*/ 787807 h 1667044"/>
                  <a:gd name="connsiteX25" fmla="*/ 623325 w 1560423"/>
                  <a:gd name="connsiteY25" fmla="*/ 110942 h 1667044"/>
                  <a:gd name="connsiteX26" fmla="*/ 714509 w 1560423"/>
                  <a:gd name="connsiteY26" fmla="*/ 2 h 1667044"/>
                  <a:gd name="connsiteX0" fmla="*/ 714509 w 1560423"/>
                  <a:gd name="connsiteY0" fmla="*/ 2 h 1667044"/>
                  <a:gd name="connsiteX1" fmla="*/ 814473 w 1560423"/>
                  <a:gd name="connsiteY1" fmla="*/ 113136 h 1667044"/>
                  <a:gd name="connsiteX2" fmla="*/ 850100 w 1560423"/>
                  <a:gd name="connsiteY2" fmla="*/ 781220 h 1667044"/>
                  <a:gd name="connsiteX3" fmla="*/ 1026847 w 1560423"/>
                  <a:gd name="connsiteY3" fmla="*/ 213894 h 1667044"/>
                  <a:gd name="connsiteX4" fmla="*/ 1146862 w 1560423"/>
                  <a:gd name="connsiteY4" fmla="*/ 134805 h 1667044"/>
                  <a:gd name="connsiteX5" fmla="*/ 1206196 w 1560423"/>
                  <a:gd name="connsiteY5" fmla="*/ 267989 h 1667044"/>
                  <a:gd name="connsiteX6" fmla="*/ 1073700 w 1560423"/>
                  <a:gd name="connsiteY6" fmla="*/ 804936 h 1667044"/>
                  <a:gd name="connsiteX7" fmla="*/ 1072911 w 1560423"/>
                  <a:gd name="connsiteY7" fmla="*/ 992192 h 1667044"/>
                  <a:gd name="connsiteX8" fmla="*/ 1171446 w 1560423"/>
                  <a:gd name="connsiteY8" fmla="*/ 1029534 h 1667044"/>
                  <a:gd name="connsiteX9" fmla="*/ 1382283 w 1560423"/>
                  <a:gd name="connsiteY9" fmla="*/ 913349 h 1667044"/>
                  <a:gd name="connsiteX10" fmla="*/ 1550278 w 1560423"/>
                  <a:gd name="connsiteY10" fmla="*/ 935590 h 1667044"/>
                  <a:gd name="connsiteX11" fmla="*/ 1491056 w 1560423"/>
                  <a:gd name="connsiteY11" fmla="*/ 1120958 h 1667044"/>
                  <a:gd name="connsiteX12" fmla="*/ 1139568 w 1560423"/>
                  <a:gd name="connsiteY12" fmla="*/ 1396534 h 1667044"/>
                  <a:gd name="connsiteX13" fmla="*/ 731462 w 1560423"/>
                  <a:gd name="connsiteY13" fmla="*/ 1667044 h 1667044"/>
                  <a:gd name="connsiteX14" fmla="*/ 688599 w 1560423"/>
                  <a:gd name="connsiteY14" fmla="*/ 1667044 h 1667044"/>
                  <a:gd name="connsiteX15" fmla="*/ 245687 w 1560423"/>
                  <a:gd name="connsiteY15" fmla="*/ 1224132 h 1667044"/>
                  <a:gd name="connsiteX16" fmla="*/ 245687 w 1560423"/>
                  <a:gd name="connsiteY16" fmla="*/ 1081257 h 1667044"/>
                  <a:gd name="connsiteX17" fmla="*/ 10963 w 1560423"/>
                  <a:gd name="connsiteY17" fmla="*/ 615950 h 1667044"/>
                  <a:gd name="connsiteX18" fmla="*/ 39121 w 1560423"/>
                  <a:gd name="connsiteY18" fmla="*/ 498284 h 1667044"/>
                  <a:gd name="connsiteX19" fmla="*/ 150199 w 1560423"/>
                  <a:gd name="connsiteY19" fmla="*/ 537418 h 1667044"/>
                  <a:gd name="connsiteX20" fmla="*/ 355870 w 1560423"/>
                  <a:gd name="connsiteY20" fmla="*/ 852999 h 1667044"/>
                  <a:gd name="connsiteX21" fmla="*/ 224595 w 1560423"/>
                  <a:gd name="connsiteY21" fmla="*/ 263600 h 1667044"/>
                  <a:gd name="connsiteX22" fmla="*/ 277346 w 1560423"/>
                  <a:gd name="connsiteY22" fmla="*/ 119441 h 1667044"/>
                  <a:gd name="connsiteX23" fmla="*/ 412723 w 1560423"/>
                  <a:gd name="connsiteY23" fmla="*/ 213896 h 1667044"/>
                  <a:gd name="connsiteX24" fmla="*/ 589472 w 1560423"/>
                  <a:gd name="connsiteY24" fmla="*/ 787807 h 1667044"/>
                  <a:gd name="connsiteX25" fmla="*/ 623325 w 1560423"/>
                  <a:gd name="connsiteY25" fmla="*/ 110942 h 1667044"/>
                  <a:gd name="connsiteX26" fmla="*/ 714509 w 1560423"/>
                  <a:gd name="connsiteY26" fmla="*/ 2 h 1667044"/>
                  <a:gd name="connsiteX0" fmla="*/ 714509 w 1560423"/>
                  <a:gd name="connsiteY0" fmla="*/ 2 h 1667044"/>
                  <a:gd name="connsiteX1" fmla="*/ 814473 w 1560423"/>
                  <a:gd name="connsiteY1" fmla="*/ 113136 h 1667044"/>
                  <a:gd name="connsiteX2" fmla="*/ 850100 w 1560423"/>
                  <a:gd name="connsiteY2" fmla="*/ 781220 h 1667044"/>
                  <a:gd name="connsiteX3" fmla="*/ 1026847 w 1560423"/>
                  <a:gd name="connsiteY3" fmla="*/ 213894 h 1667044"/>
                  <a:gd name="connsiteX4" fmla="*/ 1146862 w 1560423"/>
                  <a:gd name="connsiteY4" fmla="*/ 134805 h 1667044"/>
                  <a:gd name="connsiteX5" fmla="*/ 1206196 w 1560423"/>
                  <a:gd name="connsiteY5" fmla="*/ 267989 h 1667044"/>
                  <a:gd name="connsiteX6" fmla="*/ 1073700 w 1560423"/>
                  <a:gd name="connsiteY6" fmla="*/ 804936 h 1667044"/>
                  <a:gd name="connsiteX7" fmla="*/ 1072911 w 1560423"/>
                  <a:gd name="connsiteY7" fmla="*/ 992192 h 1667044"/>
                  <a:gd name="connsiteX8" fmla="*/ 1171446 w 1560423"/>
                  <a:gd name="connsiteY8" fmla="*/ 1029534 h 1667044"/>
                  <a:gd name="connsiteX9" fmla="*/ 1382283 w 1560423"/>
                  <a:gd name="connsiteY9" fmla="*/ 913349 h 1667044"/>
                  <a:gd name="connsiteX10" fmla="*/ 1550278 w 1560423"/>
                  <a:gd name="connsiteY10" fmla="*/ 935590 h 1667044"/>
                  <a:gd name="connsiteX11" fmla="*/ 1491056 w 1560423"/>
                  <a:gd name="connsiteY11" fmla="*/ 1120958 h 1667044"/>
                  <a:gd name="connsiteX12" fmla="*/ 1139568 w 1560423"/>
                  <a:gd name="connsiteY12" fmla="*/ 1396534 h 1667044"/>
                  <a:gd name="connsiteX13" fmla="*/ 731462 w 1560423"/>
                  <a:gd name="connsiteY13" fmla="*/ 1667044 h 1667044"/>
                  <a:gd name="connsiteX14" fmla="*/ 688599 w 1560423"/>
                  <a:gd name="connsiteY14" fmla="*/ 1667044 h 1667044"/>
                  <a:gd name="connsiteX15" fmla="*/ 245687 w 1560423"/>
                  <a:gd name="connsiteY15" fmla="*/ 1224132 h 1667044"/>
                  <a:gd name="connsiteX16" fmla="*/ 245687 w 1560423"/>
                  <a:gd name="connsiteY16" fmla="*/ 1081257 h 1667044"/>
                  <a:gd name="connsiteX17" fmla="*/ 10963 w 1560423"/>
                  <a:gd name="connsiteY17" fmla="*/ 615950 h 1667044"/>
                  <a:gd name="connsiteX18" fmla="*/ 39121 w 1560423"/>
                  <a:gd name="connsiteY18" fmla="*/ 498284 h 1667044"/>
                  <a:gd name="connsiteX19" fmla="*/ 150199 w 1560423"/>
                  <a:gd name="connsiteY19" fmla="*/ 537418 h 1667044"/>
                  <a:gd name="connsiteX20" fmla="*/ 355870 w 1560423"/>
                  <a:gd name="connsiteY20" fmla="*/ 852999 h 1667044"/>
                  <a:gd name="connsiteX21" fmla="*/ 224595 w 1560423"/>
                  <a:gd name="connsiteY21" fmla="*/ 263600 h 1667044"/>
                  <a:gd name="connsiteX22" fmla="*/ 277346 w 1560423"/>
                  <a:gd name="connsiteY22" fmla="*/ 119441 h 1667044"/>
                  <a:gd name="connsiteX23" fmla="*/ 412723 w 1560423"/>
                  <a:gd name="connsiteY23" fmla="*/ 213896 h 1667044"/>
                  <a:gd name="connsiteX24" fmla="*/ 589472 w 1560423"/>
                  <a:gd name="connsiteY24" fmla="*/ 787807 h 1667044"/>
                  <a:gd name="connsiteX25" fmla="*/ 623325 w 1560423"/>
                  <a:gd name="connsiteY25" fmla="*/ 110942 h 1667044"/>
                  <a:gd name="connsiteX26" fmla="*/ 714509 w 1560423"/>
                  <a:gd name="connsiteY26" fmla="*/ 2 h 1667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560423" h="1667044">
                    <a:moveTo>
                      <a:pt x="714509" y="2"/>
                    </a:moveTo>
                    <a:cubicBezTo>
                      <a:pt x="770510" y="368"/>
                      <a:pt x="814473" y="53078"/>
                      <a:pt x="814473" y="113136"/>
                    </a:cubicBezTo>
                    <a:cubicBezTo>
                      <a:pt x="820495" y="337294"/>
                      <a:pt x="814704" y="764427"/>
                      <a:pt x="850100" y="781220"/>
                    </a:cubicBezTo>
                    <a:cubicBezTo>
                      <a:pt x="885496" y="798013"/>
                      <a:pt x="972321" y="403734"/>
                      <a:pt x="1026847" y="213894"/>
                    </a:cubicBezTo>
                    <a:cubicBezTo>
                      <a:pt x="1042391" y="155882"/>
                      <a:pt x="1092826" y="121399"/>
                      <a:pt x="1146862" y="134805"/>
                    </a:cubicBezTo>
                    <a:cubicBezTo>
                      <a:pt x="1200898" y="148211"/>
                      <a:pt x="1221740" y="209977"/>
                      <a:pt x="1206196" y="267989"/>
                    </a:cubicBezTo>
                    <a:lnTo>
                      <a:pt x="1073700" y="804936"/>
                    </a:lnTo>
                    <a:cubicBezTo>
                      <a:pt x="1070062" y="858332"/>
                      <a:pt x="1056620" y="954759"/>
                      <a:pt x="1072911" y="992192"/>
                    </a:cubicBezTo>
                    <a:cubicBezTo>
                      <a:pt x="1089202" y="1029625"/>
                      <a:pt x="1146911" y="1045164"/>
                      <a:pt x="1171446" y="1029534"/>
                    </a:cubicBezTo>
                    <a:lnTo>
                      <a:pt x="1382283" y="913349"/>
                    </a:lnTo>
                    <a:cubicBezTo>
                      <a:pt x="1445519" y="876839"/>
                      <a:pt x="1525564" y="892209"/>
                      <a:pt x="1550278" y="935590"/>
                    </a:cubicBezTo>
                    <a:cubicBezTo>
                      <a:pt x="1574992" y="978971"/>
                      <a:pt x="1554292" y="1084449"/>
                      <a:pt x="1491056" y="1120958"/>
                    </a:cubicBezTo>
                    <a:lnTo>
                      <a:pt x="1139568" y="1396534"/>
                    </a:lnTo>
                    <a:cubicBezTo>
                      <a:pt x="1072331" y="1555502"/>
                      <a:pt x="914923" y="1667044"/>
                      <a:pt x="731462" y="1667044"/>
                    </a:cubicBezTo>
                    <a:lnTo>
                      <a:pt x="688599" y="1667044"/>
                    </a:lnTo>
                    <a:cubicBezTo>
                      <a:pt x="443985" y="1667044"/>
                      <a:pt x="245687" y="1468746"/>
                      <a:pt x="245687" y="1224132"/>
                    </a:cubicBezTo>
                    <a:lnTo>
                      <a:pt x="245687" y="1081257"/>
                    </a:lnTo>
                    <a:lnTo>
                      <a:pt x="10963" y="615950"/>
                    </a:lnTo>
                    <a:cubicBezTo>
                      <a:pt x="-11936" y="576289"/>
                      <a:pt x="2746" y="515763"/>
                      <a:pt x="39121" y="498284"/>
                    </a:cubicBezTo>
                    <a:cubicBezTo>
                      <a:pt x="75496" y="480805"/>
                      <a:pt x="97773" y="479031"/>
                      <a:pt x="150199" y="537418"/>
                    </a:cubicBezTo>
                    <a:cubicBezTo>
                      <a:pt x="202625" y="595805"/>
                      <a:pt x="332497" y="872295"/>
                      <a:pt x="355870" y="852999"/>
                    </a:cubicBezTo>
                    <a:cubicBezTo>
                      <a:pt x="379243" y="833703"/>
                      <a:pt x="271280" y="458603"/>
                      <a:pt x="224595" y="263600"/>
                    </a:cubicBezTo>
                    <a:cubicBezTo>
                      <a:pt x="209051" y="205588"/>
                      <a:pt x="230627" y="132115"/>
                      <a:pt x="277346" y="119441"/>
                    </a:cubicBezTo>
                    <a:cubicBezTo>
                      <a:pt x="324065" y="106767"/>
                      <a:pt x="363263" y="105063"/>
                      <a:pt x="412723" y="213896"/>
                    </a:cubicBezTo>
                    <a:cubicBezTo>
                      <a:pt x="467249" y="405932"/>
                      <a:pt x="554372" y="804966"/>
                      <a:pt x="589472" y="787807"/>
                    </a:cubicBezTo>
                    <a:cubicBezTo>
                      <a:pt x="624572" y="770648"/>
                      <a:pt x="614967" y="337296"/>
                      <a:pt x="623325" y="110942"/>
                    </a:cubicBezTo>
                    <a:cubicBezTo>
                      <a:pt x="623325" y="50884"/>
                      <a:pt x="658508" y="-364"/>
                      <a:pt x="714509" y="2"/>
                    </a:cubicBezTo>
                    <a:close/>
                  </a:path>
                </a:pathLst>
              </a:custGeom>
              <a:solidFill>
                <a:srgbClr val="FFCC99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" name="月 13">
                <a:extLst>
                  <a:ext uri="{FF2B5EF4-FFF2-40B4-BE49-F238E27FC236}">
                    <a16:creationId xmlns:a16="http://schemas.microsoft.com/office/drawing/2014/main" id="{706B1AB7-C926-DED0-C33F-999965316D33}"/>
                  </a:ext>
                </a:extLst>
              </p:cNvPr>
              <p:cNvSpPr/>
              <p:nvPr/>
            </p:nvSpPr>
            <p:spPr bwMode="auto">
              <a:xfrm rot="15300000">
                <a:off x="7844477" y="4907698"/>
                <a:ext cx="89606" cy="283780"/>
              </a:xfrm>
              <a:prstGeom prst="moon">
                <a:avLst>
                  <a:gd name="adj" fmla="val 3989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5" name="月 14">
                <a:extLst>
                  <a:ext uri="{FF2B5EF4-FFF2-40B4-BE49-F238E27FC236}">
                    <a16:creationId xmlns:a16="http://schemas.microsoft.com/office/drawing/2014/main" id="{B8BD95AB-89F8-0A28-4512-200FE02609E6}"/>
                  </a:ext>
                </a:extLst>
              </p:cNvPr>
              <p:cNvSpPr/>
              <p:nvPr/>
            </p:nvSpPr>
            <p:spPr bwMode="auto">
              <a:xfrm rot="6300000" flipH="1">
                <a:off x="8567117" y="4907698"/>
                <a:ext cx="89606" cy="283780"/>
              </a:xfrm>
              <a:prstGeom prst="moon">
                <a:avLst>
                  <a:gd name="adj" fmla="val 3989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6" name="フリーフォーム: 図形 15">
                <a:extLst>
                  <a:ext uri="{FF2B5EF4-FFF2-40B4-BE49-F238E27FC236}">
                    <a16:creationId xmlns:a16="http://schemas.microsoft.com/office/drawing/2014/main" id="{E91C424B-FAA2-640E-E147-95AFD92DB08F}"/>
                  </a:ext>
                </a:extLst>
              </p:cNvPr>
              <p:cNvSpPr/>
              <p:nvPr/>
            </p:nvSpPr>
            <p:spPr bwMode="auto">
              <a:xfrm rot="5400000">
                <a:off x="7942112" y="4254399"/>
                <a:ext cx="658801" cy="1208609"/>
              </a:xfrm>
              <a:custGeom>
                <a:avLst/>
                <a:gdLst>
                  <a:gd name="connsiteX0" fmla="*/ 0 w 658801"/>
                  <a:gd name="connsiteY0" fmla="*/ 605351 h 1208609"/>
                  <a:gd name="connsiteX1" fmla="*/ 142139 w 658801"/>
                  <a:gd name="connsiteY1" fmla="*/ 257383 h 1208609"/>
                  <a:gd name="connsiteX2" fmla="*/ 168783 w 658801"/>
                  <a:gd name="connsiteY2" fmla="*/ 238559 h 1208609"/>
                  <a:gd name="connsiteX3" fmla="*/ 169785 w 658801"/>
                  <a:gd name="connsiteY3" fmla="*/ 236464 h 1208609"/>
                  <a:gd name="connsiteX4" fmla="*/ 658801 w 658801"/>
                  <a:gd name="connsiteY4" fmla="*/ 34245 h 1208609"/>
                  <a:gd name="connsiteX5" fmla="*/ 317285 w 658801"/>
                  <a:gd name="connsiteY5" fmla="*/ 565320 h 1208609"/>
                  <a:gd name="connsiteX6" fmla="*/ 301727 w 658801"/>
                  <a:gd name="connsiteY6" fmla="*/ 604306 h 1208609"/>
                  <a:gd name="connsiteX7" fmla="*/ 317284 w 658801"/>
                  <a:gd name="connsiteY7" fmla="*/ 643290 h 1208609"/>
                  <a:gd name="connsiteX8" fmla="*/ 658800 w 658801"/>
                  <a:gd name="connsiteY8" fmla="*/ 1174364 h 1208609"/>
                  <a:gd name="connsiteX9" fmla="*/ 217742 w 658801"/>
                  <a:gd name="connsiteY9" fmla="*/ 1042111 h 1208609"/>
                  <a:gd name="connsiteX10" fmla="*/ 170723 w 658801"/>
                  <a:gd name="connsiteY10" fmla="*/ 973514 h 1208609"/>
                  <a:gd name="connsiteX11" fmla="*/ 142139 w 658801"/>
                  <a:gd name="connsiteY11" fmla="*/ 953319 h 1208609"/>
                  <a:gd name="connsiteX12" fmla="*/ 0 w 658801"/>
                  <a:gd name="connsiteY12" fmla="*/ 605351 h 12086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58801" h="1208609">
                    <a:moveTo>
                      <a:pt x="0" y="605351"/>
                    </a:moveTo>
                    <a:cubicBezTo>
                      <a:pt x="0" y="460502"/>
                      <a:pt x="56383" y="332795"/>
                      <a:pt x="142139" y="257383"/>
                    </a:cubicBezTo>
                    <a:lnTo>
                      <a:pt x="168783" y="238559"/>
                    </a:lnTo>
                    <a:lnTo>
                      <a:pt x="169785" y="236464"/>
                    </a:lnTo>
                    <a:cubicBezTo>
                      <a:pt x="285664" y="35756"/>
                      <a:pt x="504604" y="-54781"/>
                      <a:pt x="658801" y="34245"/>
                    </a:cubicBezTo>
                    <a:cubicBezTo>
                      <a:pt x="520631" y="192964"/>
                      <a:pt x="404948" y="373183"/>
                      <a:pt x="317285" y="565320"/>
                    </a:cubicBezTo>
                    <a:lnTo>
                      <a:pt x="301727" y="604306"/>
                    </a:lnTo>
                    <a:lnTo>
                      <a:pt x="317284" y="643290"/>
                    </a:lnTo>
                    <a:cubicBezTo>
                      <a:pt x="404947" y="835427"/>
                      <a:pt x="520630" y="1015645"/>
                      <a:pt x="658800" y="1174364"/>
                    </a:cubicBezTo>
                    <a:cubicBezTo>
                      <a:pt x="523878" y="1252262"/>
                      <a:pt x="339387" y="1192682"/>
                      <a:pt x="217742" y="1042111"/>
                    </a:cubicBezTo>
                    <a:lnTo>
                      <a:pt x="170723" y="973514"/>
                    </a:lnTo>
                    <a:lnTo>
                      <a:pt x="142139" y="953319"/>
                    </a:lnTo>
                    <a:cubicBezTo>
                      <a:pt x="56383" y="877908"/>
                      <a:pt x="0" y="750200"/>
                      <a:pt x="0" y="60535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8806071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グループ化 23">
            <a:extLst>
              <a:ext uri="{FF2B5EF4-FFF2-40B4-BE49-F238E27FC236}">
                <a16:creationId xmlns:a16="http://schemas.microsoft.com/office/drawing/2014/main" id="{D121F8A7-4A7E-6F89-80EF-A8BB4994842E}"/>
              </a:ext>
            </a:extLst>
          </p:cNvPr>
          <p:cNvGrpSpPr/>
          <p:nvPr/>
        </p:nvGrpSpPr>
        <p:grpSpPr>
          <a:xfrm>
            <a:off x="2618273" y="2843935"/>
            <a:ext cx="2292711" cy="2615902"/>
            <a:chOff x="556537" y="3609735"/>
            <a:chExt cx="2292711" cy="2615902"/>
          </a:xfrm>
        </p:grpSpPr>
        <p:sp>
          <p:nvSpPr>
            <p:cNvPr id="25" name="フリーフォーム: 図形 24">
              <a:extLst>
                <a:ext uri="{FF2B5EF4-FFF2-40B4-BE49-F238E27FC236}">
                  <a16:creationId xmlns:a16="http://schemas.microsoft.com/office/drawing/2014/main" id="{BEF09BE9-B25D-2CC2-E27C-A95FBD806607}"/>
                </a:ext>
              </a:extLst>
            </p:cNvPr>
            <p:cNvSpPr/>
            <p:nvPr/>
          </p:nvSpPr>
          <p:spPr bwMode="auto">
            <a:xfrm>
              <a:off x="556537" y="3609735"/>
              <a:ext cx="2292711" cy="2615902"/>
            </a:xfrm>
            <a:custGeom>
              <a:avLst/>
              <a:gdLst>
                <a:gd name="connsiteX0" fmla="*/ 194139 w 2292711"/>
                <a:gd name="connsiteY0" fmla="*/ 477705 h 2615902"/>
                <a:gd name="connsiteX1" fmla="*/ 114167 w 2292711"/>
                <a:gd name="connsiteY1" fmla="*/ 557677 h 2615902"/>
                <a:gd name="connsiteX2" fmla="*/ 114167 w 2292711"/>
                <a:gd name="connsiteY2" fmla="*/ 2423877 h 2615902"/>
                <a:gd name="connsiteX3" fmla="*/ 194139 w 2292711"/>
                <a:gd name="connsiteY3" fmla="*/ 2503849 h 2615902"/>
                <a:gd name="connsiteX4" fmla="*/ 2098572 w 2292711"/>
                <a:gd name="connsiteY4" fmla="*/ 2503849 h 2615902"/>
                <a:gd name="connsiteX5" fmla="*/ 2178544 w 2292711"/>
                <a:gd name="connsiteY5" fmla="*/ 2423877 h 2615902"/>
                <a:gd name="connsiteX6" fmla="*/ 2178544 w 2292711"/>
                <a:gd name="connsiteY6" fmla="*/ 557677 h 2615902"/>
                <a:gd name="connsiteX7" fmla="*/ 2098572 w 2292711"/>
                <a:gd name="connsiteY7" fmla="*/ 477705 h 2615902"/>
                <a:gd name="connsiteX8" fmla="*/ 1079681 w 2292711"/>
                <a:gd name="connsiteY8" fmla="*/ 0 h 2615902"/>
                <a:gd name="connsiteX9" fmla="*/ 1213032 w 2292711"/>
                <a:gd name="connsiteY9" fmla="*/ 0 h 2615902"/>
                <a:gd name="connsiteX10" fmla="*/ 1213032 w 2292711"/>
                <a:gd name="connsiteY10" fmla="*/ 365652 h 2615902"/>
                <a:gd name="connsiteX11" fmla="*/ 2154771 w 2292711"/>
                <a:gd name="connsiteY11" fmla="*/ 365652 h 2615902"/>
                <a:gd name="connsiteX12" fmla="*/ 2292711 w 2292711"/>
                <a:gd name="connsiteY12" fmla="*/ 503592 h 2615902"/>
                <a:gd name="connsiteX13" fmla="*/ 2292711 w 2292711"/>
                <a:gd name="connsiteY13" fmla="*/ 2477962 h 2615902"/>
                <a:gd name="connsiteX14" fmla="*/ 2154771 w 2292711"/>
                <a:gd name="connsiteY14" fmla="*/ 2615902 h 2615902"/>
                <a:gd name="connsiteX15" fmla="*/ 137940 w 2292711"/>
                <a:gd name="connsiteY15" fmla="*/ 2615902 h 2615902"/>
                <a:gd name="connsiteX16" fmla="*/ 0 w 2292711"/>
                <a:gd name="connsiteY16" fmla="*/ 2477962 h 2615902"/>
                <a:gd name="connsiteX17" fmla="*/ 0 w 2292711"/>
                <a:gd name="connsiteY17" fmla="*/ 503592 h 2615902"/>
                <a:gd name="connsiteX18" fmla="*/ 137940 w 2292711"/>
                <a:gd name="connsiteY18" fmla="*/ 365652 h 2615902"/>
                <a:gd name="connsiteX19" fmla="*/ 1079681 w 2292711"/>
                <a:gd name="connsiteY19" fmla="*/ 365652 h 26159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292711" h="2615902">
                  <a:moveTo>
                    <a:pt x="194139" y="477705"/>
                  </a:moveTo>
                  <a:cubicBezTo>
                    <a:pt x="149972" y="477705"/>
                    <a:pt x="114167" y="513510"/>
                    <a:pt x="114167" y="557677"/>
                  </a:cubicBezTo>
                  <a:lnTo>
                    <a:pt x="114167" y="2423877"/>
                  </a:lnTo>
                  <a:cubicBezTo>
                    <a:pt x="114167" y="2468045"/>
                    <a:pt x="149972" y="2503849"/>
                    <a:pt x="194139" y="2503849"/>
                  </a:cubicBezTo>
                  <a:lnTo>
                    <a:pt x="2098572" y="2503849"/>
                  </a:lnTo>
                  <a:cubicBezTo>
                    <a:pt x="2142739" y="2503849"/>
                    <a:pt x="2178544" y="2468045"/>
                    <a:pt x="2178544" y="2423877"/>
                  </a:cubicBezTo>
                  <a:lnTo>
                    <a:pt x="2178544" y="557677"/>
                  </a:lnTo>
                  <a:cubicBezTo>
                    <a:pt x="2178544" y="513510"/>
                    <a:pt x="2142739" y="477705"/>
                    <a:pt x="2098572" y="477705"/>
                  </a:cubicBezTo>
                  <a:close/>
                  <a:moveTo>
                    <a:pt x="1079681" y="0"/>
                  </a:moveTo>
                  <a:lnTo>
                    <a:pt x="1213032" y="0"/>
                  </a:lnTo>
                  <a:lnTo>
                    <a:pt x="1213032" y="365652"/>
                  </a:lnTo>
                  <a:lnTo>
                    <a:pt x="2154771" y="365652"/>
                  </a:lnTo>
                  <a:cubicBezTo>
                    <a:pt x="2230954" y="365652"/>
                    <a:pt x="2292711" y="427410"/>
                    <a:pt x="2292711" y="503592"/>
                  </a:cubicBezTo>
                  <a:lnTo>
                    <a:pt x="2292711" y="2477962"/>
                  </a:lnTo>
                  <a:cubicBezTo>
                    <a:pt x="2292711" y="2554145"/>
                    <a:pt x="2230954" y="2615902"/>
                    <a:pt x="2154771" y="2615902"/>
                  </a:cubicBezTo>
                  <a:lnTo>
                    <a:pt x="137940" y="2615902"/>
                  </a:lnTo>
                  <a:cubicBezTo>
                    <a:pt x="61758" y="2615902"/>
                    <a:pt x="0" y="2554145"/>
                    <a:pt x="0" y="2477962"/>
                  </a:cubicBezTo>
                  <a:lnTo>
                    <a:pt x="0" y="503592"/>
                  </a:lnTo>
                  <a:cubicBezTo>
                    <a:pt x="0" y="427410"/>
                    <a:pt x="61758" y="365652"/>
                    <a:pt x="137940" y="365652"/>
                  </a:cubicBezTo>
                  <a:lnTo>
                    <a:pt x="1079681" y="365652"/>
                  </a:lnTo>
                  <a:close/>
                </a:path>
              </a:pathLst>
            </a:cu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6" name="フリーフォーム: 図形 25">
              <a:extLst>
                <a:ext uri="{FF2B5EF4-FFF2-40B4-BE49-F238E27FC236}">
                  <a16:creationId xmlns:a16="http://schemas.microsoft.com/office/drawing/2014/main" id="{BEA01930-898D-4626-64D7-DE67615449E4}"/>
                </a:ext>
              </a:extLst>
            </p:cNvPr>
            <p:cNvSpPr/>
            <p:nvPr/>
          </p:nvSpPr>
          <p:spPr bwMode="auto">
            <a:xfrm>
              <a:off x="1883516" y="4194371"/>
              <a:ext cx="715401" cy="1914835"/>
            </a:xfrm>
            <a:custGeom>
              <a:avLst/>
              <a:gdLst>
                <a:gd name="connsiteX0" fmla="*/ 357482 w 715401"/>
                <a:gd name="connsiteY0" fmla="*/ 0 h 1914835"/>
                <a:gd name="connsiteX1" fmla="*/ 645253 w 715401"/>
                <a:gd name="connsiteY1" fmla="*/ 331798 h 1914835"/>
                <a:gd name="connsiteX2" fmla="*/ 469496 w 715401"/>
                <a:gd name="connsiteY2" fmla="*/ 637522 h 1914835"/>
                <a:gd name="connsiteX3" fmla="*/ 420191 w 715401"/>
                <a:gd name="connsiteY3" fmla="*/ 648999 h 1914835"/>
                <a:gd name="connsiteX4" fmla="*/ 429531 w 715401"/>
                <a:gd name="connsiteY4" fmla="*/ 686358 h 1914835"/>
                <a:gd name="connsiteX5" fmla="*/ 474167 w 715401"/>
                <a:gd name="connsiteY5" fmla="*/ 695370 h 1914835"/>
                <a:gd name="connsiteX6" fmla="*/ 533943 w 715401"/>
                <a:gd name="connsiteY6" fmla="*/ 744594 h 1914835"/>
                <a:gd name="connsiteX7" fmla="*/ 542269 w 715401"/>
                <a:gd name="connsiteY7" fmla="*/ 761914 h 1914835"/>
                <a:gd name="connsiteX8" fmla="*/ 543108 w 715401"/>
                <a:gd name="connsiteY8" fmla="*/ 762643 h 1914835"/>
                <a:gd name="connsiteX9" fmla="*/ 552529 w 715401"/>
                <a:gd name="connsiteY9" fmla="*/ 781610 h 1914835"/>
                <a:gd name="connsiteX10" fmla="*/ 713571 w 715401"/>
                <a:gd name="connsiteY10" fmla="*/ 1382629 h 1914835"/>
                <a:gd name="connsiteX11" fmla="*/ 675862 w 715401"/>
                <a:gd name="connsiteY11" fmla="*/ 1447943 h 1914835"/>
                <a:gd name="connsiteX12" fmla="*/ 675863 w 715401"/>
                <a:gd name="connsiteY12" fmla="*/ 1447944 h 1914835"/>
                <a:gd name="connsiteX13" fmla="*/ 610549 w 715401"/>
                <a:gd name="connsiteY13" fmla="*/ 1410235 h 1914835"/>
                <a:gd name="connsiteX14" fmla="*/ 557146 w 715401"/>
                <a:gd name="connsiteY14" fmla="*/ 1210934 h 1914835"/>
                <a:gd name="connsiteX15" fmla="*/ 557146 w 715401"/>
                <a:gd name="connsiteY15" fmla="*/ 1278513 h 1914835"/>
                <a:gd name="connsiteX16" fmla="*/ 553606 w 715401"/>
                <a:gd name="connsiteY16" fmla="*/ 1296048 h 1914835"/>
                <a:gd name="connsiteX17" fmla="*/ 502467 w 715401"/>
                <a:gd name="connsiteY17" fmla="*/ 1914835 h 1914835"/>
                <a:gd name="connsiteX18" fmla="*/ 395195 w 715401"/>
                <a:gd name="connsiteY18" fmla="*/ 1914835 h 1914835"/>
                <a:gd name="connsiteX19" fmla="*/ 357153 w 715401"/>
                <a:gd name="connsiteY19" fmla="*/ 1454522 h 1914835"/>
                <a:gd name="connsiteX20" fmla="*/ 319111 w 715401"/>
                <a:gd name="connsiteY20" fmla="*/ 1914835 h 1914835"/>
                <a:gd name="connsiteX21" fmla="*/ 211839 w 715401"/>
                <a:gd name="connsiteY21" fmla="*/ 1914835 h 1914835"/>
                <a:gd name="connsiteX22" fmla="*/ 160243 w 715401"/>
                <a:gd name="connsiteY22" fmla="*/ 1290513 h 1914835"/>
                <a:gd name="connsiteX23" fmla="*/ 157820 w 715401"/>
                <a:gd name="connsiteY23" fmla="*/ 1278513 h 1914835"/>
                <a:gd name="connsiteX24" fmla="*/ 157820 w 715401"/>
                <a:gd name="connsiteY24" fmla="*/ 1212561 h 1914835"/>
                <a:gd name="connsiteX25" fmla="*/ 104854 w 715401"/>
                <a:gd name="connsiteY25" fmla="*/ 1410235 h 1914835"/>
                <a:gd name="connsiteX26" fmla="*/ 39539 w 715401"/>
                <a:gd name="connsiteY26" fmla="*/ 1447944 h 1914835"/>
                <a:gd name="connsiteX27" fmla="*/ 1830 w 715401"/>
                <a:gd name="connsiteY27" fmla="*/ 1382630 h 1914835"/>
                <a:gd name="connsiteX28" fmla="*/ 162874 w 715401"/>
                <a:gd name="connsiteY28" fmla="*/ 781610 h 1914835"/>
                <a:gd name="connsiteX29" fmla="*/ 172295 w 715401"/>
                <a:gd name="connsiteY29" fmla="*/ 762643 h 1914835"/>
                <a:gd name="connsiteX30" fmla="*/ 172384 w 715401"/>
                <a:gd name="connsiteY30" fmla="*/ 762566 h 1914835"/>
                <a:gd name="connsiteX31" fmla="*/ 181023 w 715401"/>
                <a:gd name="connsiteY31" fmla="*/ 744594 h 1914835"/>
                <a:gd name="connsiteX32" fmla="*/ 240799 w 715401"/>
                <a:gd name="connsiteY32" fmla="*/ 695370 h 1914835"/>
                <a:gd name="connsiteX33" fmla="*/ 285435 w 715401"/>
                <a:gd name="connsiteY33" fmla="*/ 686358 h 1914835"/>
                <a:gd name="connsiteX34" fmla="*/ 294775 w 715401"/>
                <a:gd name="connsiteY34" fmla="*/ 648999 h 1914835"/>
                <a:gd name="connsiteX35" fmla="*/ 245468 w 715401"/>
                <a:gd name="connsiteY35" fmla="*/ 637522 h 1914835"/>
                <a:gd name="connsiteX36" fmla="*/ 69711 w 715401"/>
                <a:gd name="connsiteY36" fmla="*/ 331798 h 1914835"/>
                <a:gd name="connsiteX37" fmla="*/ 357482 w 715401"/>
                <a:gd name="connsiteY37" fmla="*/ 0 h 1914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715401" h="1914835">
                  <a:moveTo>
                    <a:pt x="357482" y="0"/>
                  </a:moveTo>
                  <a:cubicBezTo>
                    <a:pt x="516414" y="0"/>
                    <a:pt x="645253" y="148551"/>
                    <a:pt x="645253" y="331798"/>
                  </a:cubicBezTo>
                  <a:cubicBezTo>
                    <a:pt x="645253" y="469233"/>
                    <a:pt x="572781" y="587152"/>
                    <a:pt x="469496" y="637522"/>
                  </a:cubicBezTo>
                  <a:lnTo>
                    <a:pt x="420191" y="648999"/>
                  </a:lnTo>
                  <a:lnTo>
                    <a:pt x="429531" y="686358"/>
                  </a:lnTo>
                  <a:lnTo>
                    <a:pt x="474167" y="695370"/>
                  </a:lnTo>
                  <a:cubicBezTo>
                    <a:pt x="498549" y="705683"/>
                    <a:pt x="519293" y="722910"/>
                    <a:pt x="533943" y="744594"/>
                  </a:cubicBezTo>
                  <a:lnTo>
                    <a:pt x="542269" y="761914"/>
                  </a:lnTo>
                  <a:lnTo>
                    <a:pt x="543108" y="762643"/>
                  </a:lnTo>
                  <a:cubicBezTo>
                    <a:pt x="547366" y="768108"/>
                    <a:pt x="550623" y="774497"/>
                    <a:pt x="552529" y="781610"/>
                  </a:cubicBezTo>
                  <a:lnTo>
                    <a:pt x="713571" y="1382629"/>
                  </a:lnTo>
                  <a:cubicBezTo>
                    <a:pt x="721194" y="1411078"/>
                    <a:pt x="704311" y="1440320"/>
                    <a:pt x="675862" y="1447943"/>
                  </a:cubicBezTo>
                  <a:lnTo>
                    <a:pt x="675863" y="1447944"/>
                  </a:lnTo>
                  <a:cubicBezTo>
                    <a:pt x="647414" y="1455567"/>
                    <a:pt x="618172" y="1438684"/>
                    <a:pt x="610549" y="1410235"/>
                  </a:cubicBezTo>
                  <a:lnTo>
                    <a:pt x="557146" y="1210934"/>
                  </a:lnTo>
                  <a:lnTo>
                    <a:pt x="557146" y="1278513"/>
                  </a:lnTo>
                  <a:lnTo>
                    <a:pt x="553606" y="1296048"/>
                  </a:lnTo>
                  <a:lnTo>
                    <a:pt x="502467" y="1914835"/>
                  </a:lnTo>
                  <a:lnTo>
                    <a:pt x="395195" y="1914835"/>
                  </a:lnTo>
                  <a:lnTo>
                    <a:pt x="357153" y="1454522"/>
                  </a:lnTo>
                  <a:lnTo>
                    <a:pt x="319111" y="1914835"/>
                  </a:lnTo>
                  <a:lnTo>
                    <a:pt x="211839" y="1914835"/>
                  </a:lnTo>
                  <a:lnTo>
                    <a:pt x="160243" y="1290513"/>
                  </a:lnTo>
                  <a:lnTo>
                    <a:pt x="157820" y="1278513"/>
                  </a:lnTo>
                  <a:lnTo>
                    <a:pt x="157820" y="1212561"/>
                  </a:lnTo>
                  <a:lnTo>
                    <a:pt x="104854" y="1410235"/>
                  </a:lnTo>
                  <a:cubicBezTo>
                    <a:pt x="97231" y="1438684"/>
                    <a:pt x="67988" y="1455567"/>
                    <a:pt x="39539" y="1447944"/>
                  </a:cubicBezTo>
                  <a:cubicBezTo>
                    <a:pt x="11090" y="1440321"/>
                    <a:pt x="-5793" y="1411079"/>
                    <a:pt x="1830" y="1382630"/>
                  </a:cubicBezTo>
                  <a:cubicBezTo>
                    <a:pt x="55511" y="1182290"/>
                    <a:pt x="109193" y="981949"/>
                    <a:pt x="162874" y="781610"/>
                  </a:cubicBezTo>
                  <a:cubicBezTo>
                    <a:pt x="164780" y="774497"/>
                    <a:pt x="168037" y="768108"/>
                    <a:pt x="172295" y="762643"/>
                  </a:cubicBezTo>
                  <a:lnTo>
                    <a:pt x="172384" y="762566"/>
                  </a:lnTo>
                  <a:lnTo>
                    <a:pt x="181023" y="744594"/>
                  </a:lnTo>
                  <a:cubicBezTo>
                    <a:pt x="195673" y="722910"/>
                    <a:pt x="216418" y="705683"/>
                    <a:pt x="240799" y="695370"/>
                  </a:cubicBezTo>
                  <a:lnTo>
                    <a:pt x="285435" y="686358"/>
                  </a:lnTo>
                  <a:lnTo>
                    <a:pt x="294775" y="648999"/>
                  </a:lnTo>
                  <a:lnTo>
                    <a:pt x="245468" y="637522"/>
                  </a:lnTo>
                  <a:cubicBezTo>
                    <a:pt x="142183" y="587152"/>
                    <a:pt x="69711" y="469233"/>
                    <a:pt x="69711" y="331798"/>
                  </a:cubicBezTo>
                  <a:cubicBezTo>
                    <a:pt x="69711" y="148551"/>
                    <a:pt x="198550" y="0"/>
                    <a:pt x="357482" y="0"/>
                  </a:cubicBezTo>
                  <a:close/>
                </a:path>
              </a:pathLst>
            </a:cu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7" name="フリーフォーム: 図形 26">
              <a:extLst>
                <a:ext uri="{FF2B5EF4-FFF2-40B4-BE49-F238E27FC236}">
                  <a16:creationId xmlns:a16="http://schemas.microsoft.com/office/drawing/2014/main" id="{A715D663-AD6C-BFB6-9BC7-AE773861CB1D}"/>
                </a:ext>
              </a:extLst>
            </p:cNvPr>
            <p:cNvSpPr/>
            <p:nvPr/>
          </p:nvSpPr>
          <p:spPr bwMode="auto">
            <a:xfrm>
              <a:off x="789103" y="4833645"/>
              <a:ext cx="552668" cy="1274633"/>
            </a:xfrm>
            <a:custGeom>
              <a:avLst/>
              <a:gdLst>
                <a:gd name="connsiteX0" fmla="*/ 276538 w 552668"/>
                <a:gd name="connsiteY0" fmla="*/ 0 h 1274633"/>
                <a:gd name="connsiteX1" fmla="*/ 500353 w 552668"/>
                <a:gd name="connsiteY1" fmla="*/ 234906 h 1274633"/>
                <a:gd name="connsiteX2" fmla="*/ 363657 w 552668"/>
                <a:gd name="connsiteY2" fmla="*/ 451352 h 1274633"/>
                <a:gd name="connsiteX3" fmla="*/ 320952 w 552668"/>
                <a:gd name="connsiteY3" fmla="*/ 460401 h 1274633"/>
                <a:gd name="connsiteX4" fmla="*/ 325767 w 552668"/>
                <a:gd name="connsiteY4" fmla="*/ 479664 h 1274633"/>
                <a:gd name="connsiteX5" fmla="*/ 327860 w 552668"/>
                <a:gd name="connsiteY5" fmla="*/ 479664 h 1274633"/>
                <a:gd name="connsiteX6" fmla="*/ 428910 w 552668"/>
                <a:gd name="connsiteY6" fmla="*/ 546644 h 1274633"/>
                <a:gd name="connsiteX7" fmla="*/ 430437 w 552668"/>
                <a:gd name="connsiteY7" fmla="*/ 554211 h 1274633"/>
                <a:gd name="connsiteX8" fmla="*/ 550667 w 552668"/>
                <a:gd name="connsiteY8" fmla="*/ 929697 h 1274633"/>
                <a:gd name="connsiteX9" fmla="*/ 523618 w 552668"/>
                <a:gd name="connsiteY9" fmla="*/ 982227 h 1274633"/>
                <a:gd name="connsiteX10" fmla="*/ 523620 w 552668"/>
                <a:gd name="connsiteY10" fmla="*/ 982227 h 1274633"/>
                <a:gd name="connsiteX11" fmla="*/ 471090 w 552668"/>
                <a:gd name="connsiteY11" fmla="*/ 955179 h 1274633"/>
                <a:gd name="connsiteX12" fmla="*/ 437528 w 552668"/>
                <a:gd name="connsiteY12" fmla="*/ 850362 h 1274633"/>
                <a:gd name="connsiteX13" fmla="*/ 437528 w 552668"/>
                <a:gd name="connsiteY13" fmla="*/ 868119 h 1274633"/>
                <a:gd name="connsiteX14" fmla="*/ 428910 w 552668"/>
                <a:gd name="connsiteY14" fmla="*/ 910807 h 1274633"/>
                <a:gd name="connsiteX15" fmla="*/ 420338 w 552668"/>
                <a:gd name="connsiteY15" fmla="*/ 923521 h 1274633"/>
                <a:gd name="connsiteX16" fmla="*/ 385076 w 552668"/>
                <a:gd name="connsiteY16" fmla="*/ 1274633 h 1274633"/>
                <a:gd name="connsiteX17" fmla="*/ 307649 w 552668"/>
                <a:gd name="connsiteY17" fmla="*/ 1274633 h 1274633"/>
                <a:gd name="connsiteX18" fmla="*/ 279970 w 552668"/>
                <a:gd name="connsiteY18" fmla="*/ 999025 h 1274633"/>
                <a:gd name="connsiteX19" fmla="*/ 252291 w 552668"/>
                <a:gd name="connsiteY19" fmla="*/ 1274633 h 1274633"/>
                <a:gd name="connsiteX20" fmla="*/ 174864 w 552668"/>
                <a:gd name="connsiteY20" fmla="*/ 1274633 h 1274633"/>
                <a:gd name="connsiteX21" fmla="*/ 140866 w 552668"/>
                <a:gd name="connsiteY21" fmla="*/ 936104 h 1274633"/>
                <a:gd name="connsiteX22" fmla="*/ 123810 w 552668"/>
                <a:gd name="connsiteY22" fmla="*/ 910807 h 1274633"/>
                <a:gd name="connsiteX23" fmla="*/ 115192 w 552668"/>
                <a:gd name="connsiteY23" fmla="*/ 868119 h 1274633"/>
                <a:gd name="connsiteX24" fmla="*/ 115192 w 552668"/>
                <a:gd name="connsiteY24" fmla="*/ 850200 h 1274633"/>
                <a:gd name="connsiteX25" fmla="*/ 81578 w 552668"/>
                <a:gd name="connsiteY25" fmla="*/ 955179 h 1274633"/>
                <a:gd name="connsiteX26" fmla="*/ 29048 w 552668"/>
                <a:gd name="connsiteY26" fmla="*/ 982227 h 1274633"/>
                <a:gd name="connsiteX27" fmla="*/ 29050 w 552668"/>
                <a:gd name="connsiteY27" fmla="*/ 982227 h 1274633"/>
                <a:gd name="connsiteX28" fmla="*/ 2001 w 552668"/>
                <a:gd name="connsiteY28" fmla="*/ 929697 h 1274633"/>
                <a:gd name="connsiteX29" fmla="*/ 122371 w 552668"/>
                <a:gd name="connsiteY29" fmla="*/ 553772 h 1274633"/>
                <a:gd name="connsiteX30" fmla="*/ 123810 w 552668"/>
                <a:gd name="connsiteY30" fmla="*/ 546644 h 1274633"/>
                <a:gd name="connsiteX31" fmla="*/ 224860 w 552668"/>
                <a:gd name="connsiteY31" fmla="*/ 479664 h 1274633"/>
                <a:gd name="connsiteX32" fmla="*/ 226953 w 552668"/>
                <a:gd name="connsiteY32" fmla="*/ 479664 h 1274633"/>
                <a:gd name="connsiteX33" fmla="*/ 231786 w 552668"/>
                <a:gd name="connsiteY33" fmla="*/ 460329 h 1274633"/>
                <a:gd name="connsiteX34" fmla="*/ 189419 w 552668"/>
                <a:gd name="connsiteY34" fmla="*/ 451352 h 1274633"/>
                <a:gd name="connsiteX35" fmla="*/ 52723 w 552668"/>
                <a:gd name="connsiteY35" fmla="*/ 234906 h 1274633"/>
                <a:gd name="connsiteX36" fmla="*/ 276538 w 552668"/>
                <a:gd name="connsiteY36" fmla="*/ 0 h 1274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552668" h="1274633">
                  <a:moveTo>
                    <a:pt x="276538" y="0"/>
                  </a:moveTo>
                  <a:cubicBezTo>
                    <a:pt x="400148" y="0"/>
                    <a:pt x="500353" y="105171"/>
                    <a:pt x="500353" y="234906"/>
                  </a:cubicBezTo>
                  <a:cubicBezTo>
                    <a:pt x="500353" y="332207"/>
                    <a:pt x="443988" y="415691"/>
                    <a:pt x="363657" y="451352"/>
                  </a:cubicBezTo>
                  <a:lnTo>
                    <a:pt x="320952" y="460401"/>
                  </a:lnTo>
                  <a:lnTo>
                    <a:pt x="325767" y="479664"/>
                  </a:lnTo>
                  <a:lnTo>
                    <a:pt x="327860" y="479664"/>
                  </a:lnTo>
                  <a:cubicBezTo>
                    <a:pt x="373286" y="479664"/>
                    <a:pt x="412261" y="507283"/>
                    <a:pt x="428910" y="546644"/>
                  </a:cubicBezTo>
                  <a:lnTo>
                    <a:pt x="430437" y="554211"/>
                  </a:lnTo>
                  <a:lnTo>
                    <a:pt x="550667" y="929697"/>
                  </a:lnTo>
                  <a:cubicBezTo>
                    <a:pt x="557704" y="951672"/>
                    <a:pt x="545593" y="975190"/>
                    <a:pt x="523618" y="982227"/>
                  </a:cubicBezTo>
                  <a:lnTo>
                    <a:pt x="523620" y="982227"/>
                  </a:lnTo>
                  <a:cubicBezTo>
                    <a:pt x="501645" y="989264"/>
                    <a:pt x="478127" y="977154"/>
                    <a:pt x="471090" y="955179"/>
                  </a:cubicBezTo>
                  <a:lnTo>
                    <a:pt x="437528" y="850362"/>
                  </a:lnTo>
                  <a:lnTo>
                    <a:pt x="437528" y="868119"/>
                  </a:lnTo>
                  <a:cubicBezTo>
                    <a:pt x="437528" y="883261"/>
                    <a:pt x="434459" y="897686"/>
                    <a:pt x="428910" y="910807"/>
                  </a:cubicBezTo>
                  <a:lnTo>
                    <a:pt x="420338" y="923521"/>
                  </a:lnTo>
                  <a:lnTo>
                    <a:pt x="385076" y="1274633"/>
                  </a:lnTo>
                  <a:lnTo>
                    <a:pt x="307649" y="1274633"/>
                  </a:lnTo>
                  <a:lnTo>
                    <a:pt x="279970" y="999025"/>
                  </a:lnTo>
                  <a:lnTo>
                    <a:pt x="252291" y="1274633"/>
                  </a:lnTo>
                  <a:lnTo>
                    <a:pt x="174864" y="1274633"/>
                  </a:lnTo>
                  <a:lnTo>
                    <a:pt x="140866" y="936104"/>
                  </a:lnTo>
                  <a:lnTo>
                    <a:pt x="123810" y="910807"/>
                  </a:lnTo>
                  <a:cubicBezTo>
                    <a:pt x="118261" y="897686"/>
                    <a:pt x="115192" y="883261"/>
                    <a:pt x="115192" y="868119"/>
                  </a:cubicBezTo>
                  <a:lnTo>
                    <a:pt x="115192" y="850200"/>
                  </a:lnTo>
                  <a:lnTo>
                    <a:pt x="81578" y="955179"/>
                  </a:lnTo>
                  <a:cubicBezTo>
                    <a:pt x="74541" y="977154"/>
                    <a:pt x="51023" y="989264"/>
                    <a:pt x="29048" y="982227"/>
                  </a:cubicBezTo>
                  <a:lnTo>
                    <a:pt x="29050" y="982227"/>
                  </a:lnTo>
                  <a:cubicBezTo>
                    <a:pt x="7075" y="975190"/>
                    <a:pt x="-5035" y="951672"/>
                    <a:pt x="2001" y="929697"/>
                  </a:cubicBezTo>
                  <a:lnTo>
                    <a:pt x="122371" y="553772"/>
                  </a:lnTo>
                  <a:lnTo>
                    <a:pt x="123810" y="546644"/>
                  </a:lnTo>
                  <a:cubicBezTo>
                    <a:pt x="140459" y="507283"/>
                    <a:pt x="179434" y="479664"/>
                    <a:pt x="224860" y="479664"/>
                  </a:cubicBezTo>
                  <a:lnTo>
                    <a:pt x="226953" y="479664"/>
                  </a:lnTo>
                  <a:lnTo>
                    <a:pt x="231786" y="460329"/>
                  </a:lnTo>
                  <a:lnTo>
                    <a:pt x="189419" y="451352"/>
                  </a:lnTo>
                  <a:cubicBezTo>
                    <a:pt x="109088" y="415691"/>
                    <a:pt x="52723" y="332207"/>
                    <a:pt x="52723" y="234906"/>
                  </a:cubicBezTo>
                  <a:cubicBezTo>
                    <a:pt x="52723" y="105171"/>
                    <a:pt x="152928" y="0"/>
                    <a:pt x="276538" y="0"/>
                  </a:cubicBezTo>
                  <a:close/>
                </a:path>
              </a:pathLst>
            </a:cu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C496A58E-2E8E-E429-7917-DB8EEBB3E2A9}"/>
                </a:ext>
              </a:extLst>
            </p:cNvPr>
            <p:cNvSpPr/>
            <p:nvPr/>
          </p:nvSpPr>
          <p:spPr bwMode="auto">
            <a:xfrm>
              <a:off x="1351477" y="4833645"/>
              <a:ext cx="552668" cy="1274633"/>
            </a:xfrm>
            <a:custGeom>
              <a:avLst/>
              <a:gdLst>
                <a:gd name="connsiteX0" fmla="*/ 523619 w 552668"/>
                <a:gd name="connsiteY0" fmla="*/ 982227 h 1274633"/>
                <a:gd name="connsiteX1" fmla="*/ 523620 w 552668"/>
                <a:gd name="connsiteY1" fmla="*/ 982227 h 1274633"/>
                <a:gd name="connsiteX2" fmla="*/ 523619 w 552668"/>
                <a:gd name="connsiteY2" fmla="*/ 982227 h 1274633"/>
                <a:gd name="connsiteX3" fmla="*/ 29050 w 552668"/>
                <a:gd name="connsiteY3" fmla="*/ 982227 h 1274633"/>
                <a:gd name="connsiteX4" fmla="*/ 29050 w 552668"/>
                <a:gd name="connsiteY4" fmla="*/ 982227 h 1274633"/>
                <a:gd name="connsiteX5" fmla="*/ 29048 w 552668"/>
                <a:gd name="connsiteY5" fmla="*/ 982227 h 1274633"/>
                <a:gd name="connsiteX6" fmla="*/ 276538 w 552668"/>
                <a:gd name="connsiteY6" fmla="*/ 0 h 1274633"/>
                <a:gd name="connsiteX7" fmla="*/ 500353 w 552668"/>
                <a:gd name="connsiteY7" fmla="*/ 234906 h 1274633"/>
                <a:gd name="connsiteX8" fmla="*/ 363657 w 552668"/>
                <a:gd name="connsiteY8" fmla="*/ 451352 h 1274633"/>
                <a:gd name="connsiteX9" fmla="*/ 321120 w 552668"/>
                <a:gd name="connsiteY9" fmla="*/ 460366 h 1274633"/>
                <a:gd name="connsiteX10" fmla="*/ 325944 w 552668"/>
                <a:gd name="connsiteY10" fmla="*/ 479664 h 1274633"/>
                <a:gd name="connsiteX11" fmla="*/ 328037 w 552668"/>
                <a:gd name="connsiteY11" fmla="*/ 479664 h 1274633"/>
                <a:gd name="connsiteX12" fmla="*/ 429087 w 552668"/>
                <a:gd name="connsiteY12" fmla="*/ 546644 h 1274633"/>
                <a:gd name="connsiteX13" fmla="*/ 430917 w 552668"/>
                <a:gd name="connsiteY13" fmla="*/ 555707 h 1274633"/>
                <a:gd name="connsiteX14" fmla="*/ 550667 w 552668"/>
                <a:gd name="connsiteY14" fmla="*/ 929697 h 1274633"/>
                <a:gd name="connsiteX15" fmla="*/ 548023 w 552668"/>
                <a:gd name="connsiteY15" fmla="*/ 961564 h 1274633"/>
                <a:gd name="connsiteX16" fmla="*/ 523619 w 552668"/>
                <a:gd name="connsiteY16" fmla="*/ 982227 h 1274633"/>
                <a:gd name="connsiteX17" fmla="*/ 491753 w 552668"/>
                <a:gd name="connsiteY17" fmla="*/ 979583 h 1274633"/>
                <a:gd name="connsiteX18" fmla="*/ 471090 w 552668"/>
                <a:gd name="connsiteY18" fmla="*/ 955179 h 1274633"/>
                <a:gd name="connsiteX19" fmla="*/ 437705 w 552668"/>
                <a:gd name="connsiteY19" fmla="*/ 850915 h 1274633"/>
                <a:gd name="connsiteX20" fmla="*/ 437705 w 552668"/>
                <a:gd name="connsiteY20" fmla="*/ 868119 h 1274633"/>
                <a:gd name="connsiteX21" fmla="*/ 430373 w 552668"/>
                <a:gd name="connsiteY21" fmla="*/ 904437 h 1274633"/>
                <a:gd name="connsiteX22" fmla="*/ 452809 w 552668"/>
                <a:gd name="connsiteY22" fmla="*/ 1081812 h 1274633"/>
                <a:gd name="connsiteX23" fmla="*/ 401227 w 552668"/>
                <a:gd name="connsiteY23" fmla="*/ 1081812 h 1274633"/>
                <a:gd name="connsiteX24" fmla="*/ 381862 w 552668"/>
                <a:gd name="connsiteY24" fmla="*/ 1274633 h 1274633"/>
                <a:gd name="connsiteX25" fmla="*/ 304435 w 552668"/>
                <a:gd name="connsiteY25" fmla="*/ 1274633 h 1274633"/>
                <a:gd name="connsiteX26" fmla="*/ 285071 w 552668"/>
                <a:gd name="connsiteY26" fmla="*/ 1081812 h 1274633"/>
                <a:gd name="connsiteX27" fmla="*/ 268007 w 552668"/>
                <a:gd name="connsiteY27" fmla="*/ 1081812 h 1274633"/>
                <a:gd name="connsiteX28" fmla="*/ 248642 w 552668"/>
                <a:gd name="connsiteY28" fmla="*/ 1274633 h 1274633"/>
                <a:gd name="connsiteX29" fmla="*/ 171215 w 552668"/>
                <a:gd name="connsiteY29" fmla="*/ 1274633 h 1274633"/>
                <a:gd name="connsiteX30" fmla="*/ 151850 w 552668"/>
                <a:gd name="connsiteY30" fmla="*/ 1081812 h 1274633"/>
                <a:gd name="connsiteX31" fmla="*/ 100266 w 552668"/>
                <a:gd name="connsiteY31" fmla="*/ 1081812 h 1274633"/>
                <a:gd name="connsiteX32" fmla="*/ 122702 w 552668"/>
                <a:gd name="connsiteY32" fmla="*/ 904440 h 1274633"/>
                <a:gd name="connsiteX33" fmla="*/ 115369 w 552668"/>
                <a:gd name="connsiteY33" fmla="*/ 868119 h 1274633"/>
                <a:gd name="connsiteX34" fmla="*/ 115369 w 552668"/>
                <a:gd name="connsiteY34" fmla="*/ 849647 h 1274633"/>
                <a:gd name="connsiteX35" fmla="*/ 81578 w 552668"/>
                <a:gd name="connsiteY35" fmla="*/ 955179 h 1274633"/>
                <a:gd name="connsiteX36" fmla="*/ 60915 w 552668"/>
                <a:gd name="connsiteY36" fmla="*/ 979583 h 1274633"/>
                <a:gd name="connsiteX37" fmla="*/ 29050 w 552668"/>
                <a:gd name="connsiteY37" fmla="*/ 982227 h 1274633"/>
                <a:gd name="connsiteX38" fmla="*/ 4646 w 552668"/>
                <a:gd name="connsiteY38" fmla="*/ 961564 h 1274633"/>
                <a:gd name="connsiteX39" fmla="*/ 2001 w 552668"/>
                <a:gd name="connsiteY39" fmla="*/ 929697 h 1274633"/>
                <a:gd name="connsiteX40" fmla="*/ 122745 w 552668"/>
                <a:gd name="connsiteY40" fmla="*/ 552605 h 1274633"/>
                <a:gd name="connsiteX41" fmla="*/ 122796 w 552668"/>
                <a:gd name="connsiteY41" fmla="*/ 552544 h 1274633"/>
                <a:gd name="connsiteX42" fmla="*/ 123987 w 552668"/>
                <a:gd name="connsiteY42" fmla="*/ 546644 h 1274633"/>
                <a:gd name="connsiteX43" fmla="*/ 225037 w 552668"/>
                <a:gd name="connsiteY43" fmla="*/ 479664 h 1274633"/>
                <a:gd name="connsiteX44" fmla="*/ 227130 w 552668"/>
                <a:gd name="connsiteY44" fmla="*/ 479664 h 1274633"/>
                <a:gd name="connsiteX45" fmla="*/ 231954 w 552668"/>
                <a:gd name="connsiteY45" fmla="*/ 460365 h 1274633"/>
                <a:gd name="connsiteX46" fmla="*/ 189419 w 552668"/>
                <a:gd name="connsiteY46" fmla="*/ 451352 h 1274633"/>
                <a:gd name="connsiteX47" fmla="*/ 52723 w 552668"/>
                <a:gd name="connsiteY47" fmla="*/ 234906 h 1274633"/>
                <a:gd name="connsiteX48" fmla="*/ 276538 w 552668"/>
                <a:gd name="connsiteY48" fmla="*/ 0 h 1274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552668" h="1274633">
                  <a:moveTo>
                    <a:pt x="523619" y="982227"/>
                  </a:moveTo>
                  <a:lnTo>
                    <a:pt x="523620" y="982227"/>
                  </a:lnTo>
                  <a:lnTo>
                    <a:pt x="523619" y="982227"/>
                  </a:lnTo>
                  <a:close/>
                  <a:moveTo>
                    <a:pt x="29050" y="982227"/>
                  </a:moveTo>
                  <a:lnTo>
                    <a:pt x="29050" y="982227"/>
                  </a:lnTo>
                  <a:lnTo>
                    <a:pt x="29048" y="982227"/>
                  </a:lnTo>
                  <a:close/>
                  <a:moveTo>
                    <a:pt x="276538" y="0"/>
                  </a:moveTo>
                  <a:cubicBezTo>
                    <a:pt x="400148" y="0"/>
                    <a:pt x="500353" y="105171"/>
                    <a:pt x="500353" y="234906"/>
                  </a:cubicBezTo>
                  <a:cubicBezTo>
                    <a:pt x="500353" y="332207"/>
                    <a:pt x="443988" y="415691"/>
                    <a:pt x="363657" y="451352"/>
                  </a:cubicBezTo>
                  <a:lnTo>
                    <a:pt x="321120" y="460366"/>
                  </a:lnTo>
                  <a:lnTo>
                    <a:pt x="325944" y="479664"/>
                  </a:lnTo>
                  <a:lnTo>
                    <a:pt x="328037" y="479664"/>
                  </a:lnTo>
                  <a:cubicBezTo>
                    <a:pt x="373463" y="479664"/>
                    <a:pt x="412438" y="507283"/>
                    <a:pt x="429087" y="546644"/>
                  </a:cubicBezTo>
                  <a:lnTo>
                    <a:pt x="430917" y="555707"/>
                  </a:lnTo>
                  <a:lnTo>
                    <a:pt x="550667" y="929697"/>
                  </a:lnTo>
                  <a:cubicBezTo>
                    <a:pt x="554186" y="940685"/>
                    <a:pt x="552917" y="952058"/>
                    <a:pt x="548023" y="961564"/>
                  </a:cubicBezTo>
                  <a:lnTo>
                    <a:pt x="523619" y="982227"/>
                  </a:lnTo>
                  <a:lnTo>
                    <a:pt x="491753" y="979583"/>
                  </a:lnTo>
                  <a:cubicBezTo>
                    <a:pt x="482247" y="974688"/>
                    <a:pt x="474609" y="966167"/>
                    <a:pt x="471090" y="955179"/>
                  </a:cubicBezTo>
                  <a:lnTo>
                    <a:pt x="437705" y="850915"/>
                  </a:lnTo>
                  <a:lnTo>
                    <a:pt x="437705" y="868119"/>
                  </a:lnTo>
                  <a:lnTo>
                    <a:pt x="430373" y="904437"/>
                  </a:lnTo>
                  <a:lnTo>
                    <a:pt x="452809" y="1081812"/>
                  </a:lnTo>
                  <a:lnTo>
                    <a:pt x="401227" y="1081812"/>
                  </a:lnTo>
                  <a:lnTo>
                    <a:pt x="381862" y="1274633"/>
                  </a:lnTo>
                  <a:lnTo>
                    <a:pt x="304435" y="1274633"/>
                  </a:lnTo>
                  <a:lnTo>
                    <a:pt x="285071" y="1081812"/>
                  </a:lnTo>
                  <a:lnTo>
                    <a:pt x="268007" y="1081812"/>
                  </a:lnTo>
                  <a:lnTo>
                    <a:pt x="248642" y="1274633"/>
                  </a:lnTo>
                  <a:lnTo>
                    <a:pt x="171215" y="1274633"/>
                  </a:lnTo>
                  <a:lnTo>
                    <a:pt x="151850" y="1081812"/>
                  </a:lnTo>
                  <a:lnTo>
                    <a:pt x="100266" y="1081812"/>
                  </a:lnTo>
                  <a:lnTo>
                    <a:pt x="122702" y="904440"/>
                  </a:lnTo>
                  <a:lnTo>
                    <a:pt x="115369" y="868119"/>
                  </a:lnTo>
                  <a:lnTo>
                    <a:pt x="115369" y="849647"/>
                  </a:lnTo>
                  <a:lnTo>
                    <a:pt x="81578" y="955179"/>
                  </a:lnTo>
                  <a:cubicBezTo>
                    <a:pt x="78060" y="966167"/>
                    <a:pt x="70421" y="974688"/>
                    <a:pt x="60915" y="979583"/>
                  </a:cubicBezTo>
                  <a:lnTo>
                    <a:pt x="29050" y="982227"/>
                  </a:lnTo>
                  <a:lnTo>
                    <a:pt x="4646" y="961564"/>
                  </a:lnTo>
                  <a:cubicBezTo>
                    <a:pt x="-249" y="952058"/>
                    <a:pt x="-1518" y="940685"/>
                    <a:pt x="2001" y="929697"/>
                  </a:cubicBezTo>
                  <a:lnTo>
                    <a:pt x="122745" y="552605"/>
                  </a:lnTo>
                  <a:lnTo>
                    <a:pt x="122796" y="552544"/>
                  </a:lnTo>
                  <a:lnTo>
                    <a:pt x="123987" y="546644"/>
                  </a:lnTo>
                  <a:cubicBezTo>
                    <a:pt x="140636" y="507283"/>
                    <a:pt x="179611" y="479664"/>
                    <a:pt x="225037" y="479664"/>
                  </a:cubicBezTo>
                  <a:lnTo>
                    <a:pt x="227130" y="479664"/>
                  </a:lnTo>
                  <a:lnTo>
                    <a:pt x="231954" y="460365"/>
                  </a:lnTo>
                  <a:lnTo>
                    <a:pt x="189419" y="451352"/>
                  </a:lnTo>
                  <a:cubicBezTo>
                    <a:pt x="109088" y="415691"/>
                    <a:pt x="52723" y="332207"/>
                    <a:pt x="52723" y="234906"/>
                  </a:cubicBezTo>
                  <a:cubicBezTo>
                    <a:pt x="52723" y="105171"/>
                    <a:pt x="152928" y="0"/>
                    <a:pt x="276538" y="0"/>
                  </a:cubicBezTo>
                  <a:close/>
                </a:path>
              </a:pathLst>
            </a:cu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フリーフォーム: 図形 28">
              <a:extLst>
                <a:ext uri="{FF2B5EF4-FFF2-40B4-BE49-F238E27FC236}">
                  <a16:creationId xmlns:a16="http://schemas.microsoft.com/office/drawing/2014/main" id="{E490B337-9115-68C5-19AA-ABD4BA23407D}"/>
                </a:ext>
              </a:extLst>
            </p:cNvPr>
            <p:cNvSpPr/>
            <p:nvPr/>
          </p:nvSpPr>
          <p:spPr bwMode="auto">
            <a:xfrm>
              <a:off x="2072518" y="4440582"/>
              <a:ext cx="337397" cy="118580"/>
            </a:xfrm>
            <a:custGeom>
              <a:avLst/>
              <a:gdLst>
                <a:gd name="connsiteX0" fmla="*/ 306811 w 337397"/>
                <a:gd name="connsiteY0" fmla="*/ 0 h 118580"/>
                <a:gd name="connsiteX1" fmla="*/ 337397 w 337397"/>
                <a:gd name="connsiteY1" fmla="*/ 30586 h 118580"/>
                <a:gd name="connsiteX2" fmla="*/ 337397 w 337397"/>
                <a:gd name="connsiteY2" fmla="*/ 87994 h 118580"/>
                <a:gd name="connsiteX3" fmla="*/ 306811 w 337397"/>
                <a:gd name="connsiteY3" fmla="*/ 118580 h 118580"/>
                <a:gd name="connsiteX4" fmla="*/ 276225 w 337397"/>
                <a:gd name="connsiteY4" fmla="*/ 87994 h 118580"/>
                <a:gd name="connsiteX5" fmla="*/ 276225 w 337397"/>
                <a:gd name="connsiteY5" fmla="*/ 30586 h 118580"/>
                <a:gd name="connsiteX6" fmla="*/ 306811 w 337397"/>
                <a:gd name="connsiteY6" fmla="*/ 0 h 118580"/>
                <a:gd name="connsiteX7" fmla="*/ 30586 w 337397"/>
                <a:gd name="connsiteY7" fmla="*/ 0 h 118580"/>
                <a:gd name="connsiteX8" fmla="*/ 61172 w 337397"/>
                <a:gd name="connsiteY8" fmla="*/ 30586 h 118580"/>
                <a:gd name="connsiteX9" fmla="*/ 61172 w 337397"/>
                <a:gd name="connsiteY9" fmla="*/ 87994 h 118580"/>
                <a:gd name="connsiteX10" fmla="*/ 30586 w 337397"/>
                <a:gd name="connsiteY10" fmla="*/ 118580 h 118580"/>
                <a:gd name="connsiteX11" fmla="*/ 0 w 337397"/>
                <a:gd name="connsiteY11" fmla="*/ 87994 h 118580"/>
                <a:gd name="connsiteX12" fmla="*/ 0 w 337397"/>
                <a:gd name="connsiteY12" fmla="*/ 30586 h 118580"/>
                <a:gd name="connsiteX13" fmla="*/ 30586 w 337397"/>
                <a:gd name="connsiteY13" fmla="*/ 0 h 1185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37397" h="118580">
                  <a:moveTo>
                    <a:pt x="306811" y="0"/>
                  </a:moveTo>
                  <a:cubicBezTo>
                    <a:pt x="323703" y="0"/>
                    <a:pt x="337397" y="13694"/>
                    <a:pt x="337397" y="30586"/>
                  </a:cubicBezTo>
                  <a:lnTo>
                    <a:pt x="337397" y="87994"/>
                  </a:lnTo>
                  <a:cubicBezTo>
                    <a:pt x="337397" y="104886"/>
                    <a:pt x="323703" y="118580"/>
                    <a:pt x="306811" y="118580"/>
                  </a:cubicBezTo>
                  <a:cubicBezTo>
                    <a:pt x="289919" y="118580"/>
                    <a:pt x="276225" y="104886"/>
                    <a:pt x="276225" y="87994"/>
                  </a:cubicBezTo>
                  <a:lnTo>
                    <a:pt x="276225" y="30586"/>
                  </a:lnTo>
                  <a:cubicBezTo>
                    <a:pt x="276225" y="13694"/>
                    <a:pt x="289919" y="0"/>
                    <a:pt x="306811" y="0"/>
                  </a:cubicBezTo>
                  <a:close/>
                  <a:moveTo>
                    <a:pt x="30586" y="0"/>
                  </a:moveTo>
                  <a:cubicBezTo>
                    <a:pt x="47478" y="0"/>
                    <a:pt x="61172" y="13694"/>
                    <a:pt x="61172" y="30586"/>
                  </a:cubicBezTo>
                  <a:lnTo>
                    <a:pt x="61172" y="87994"/>
                  </a:lnTo>
                  <a:cubicBezTo>
                    <a:pt x="61172" y="104886"/>
                    <a:pt x="47478" y="118580"/>
                    <a:pt x="30586" y="118580"/>
                  </a:cubicBezTo>
                  <a:cubicBezTo>
                    <a:pt x="13694" y="118580"/>
                    <a:pt x="0" y="104886"/>
                    <a:pt x="0" y="87994"/>
                  </a:cubicBezTo>
                  <a:lnTo>
                    <a:pt x="0" y="30586"/>
                  </a:lnTo>
                  <a:cubicBezTo>
                    <a:pt x="0" y="13694"/>
                    <a:pt x="13694" y="0"/>
                    <a:pt x="30586" y="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0" name="フリーフォーム: 図形 29">
              <a:extLst>
                <a:ext uri="{FF2B5EF4-FFF2-40B4-BE49-F238E27FC236}">
                  <a16:creationId xmlns:a16="http://schemas.microsoft.com/office/drawing/2014/main" id="{4CD4C235-D90B-5A04-3BFA-2403A8F046AD}"/>
                </a:ext>
              </a:extLst>
            </p:cNvPr>
            <p:cNvSpPr/>
            <p:nvPr/>
          </p:nvSpPr>
          <p:spPr bwMode="auto">
            <a:xfrm>
              <a:off x="1494461" y="5027256"/>
              <a:ext cx="266700" cy="87685"/>
            </a:xfrm>
            <a:custGeom>
              <a:avLst/>
              <a:gdLst>
                <a:gd name="connsiteX0" fmla="*/ 240877 w 266700"/>
                <a:gd name="connsiteY0" fmla="*/ 0 h 87685"/>
                <a:gd name="connsiteX1" fmla="*/ 266700 w 266700"/>
                <a:gd name="connsiteY1" fmla="*/ 25823 h 87685"/>
                <a:gd name="connsiteX2" fmla="*/ 266700 w 266700"/>
                <a:gd name="connsiteY2" fmla="*/ 61862 h 87685"/>
                <a:gd name="connsiteX3" fmla="*/ 240877 w 266700"/>
                <a:gd name="connsiteY3" fmla="*/ 87685 h 87685"/>
                <a:gd name="connsiteX4" fmla="*/ 215054 w 266700"/>
                <a:gd name="connsiteY4" fmla="*/ 61862 h 87685"/>
                <a:gd name="connsiteX5" fmla="*/ 215054 w 266700"/>
                <a:gd name="connsiteY5" fmla="*/ 25823 h 87685"/>
                <a:gd name="connsiteX6" fmla="*/ 240877 w 266700"/>
                <a:gd name="connsiteY6" fmla="*/ 0 h 87685"/>
                <a:gd name="connsiteX7" fmla="*/ 25823 w 266700"/>
                <a:gd name="connsiteY7" fmla="*/ 0 h 87685"/>
                <a:gd name="connsiteX8" fmla="*/ 51646 w 266700"/>
                <a:gd name="connsiteY8" fmla="*/ 25823 h 87685"/>
                <a:gd name="connsiteX9" fmla="*/ 51646 w 266700"/>
                <a:gd name="connsiteY9" fmla="*/ 61862 h 87685"/>
                <a:gd name="connsiteX10" fmla="*/ 25823 w 266700"/>
                <a:gd name="connsiteY10" fmla="*/ 87685 h 87685"/>
                <a:gd name="connsiteX11" fmla="*/ 0 w 266700"/>
                <a:gd name="connsiteY11" fmla="*/ 61862 h 87685"/>
                <a:gd name="connsiteX12" fmla="*/ 0 w 266700"/>
                <a:gd name="connsiteY12" fmla="*/ 25823 h 87685"/>
                <a:gd name="connsiteX13" fmla="*/ 25823 w 266700"/>
                <a:gd name="connsiteY13" fmla="*/ 0 h 876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66700" h="87685">
                  <a:moveTo>
                    <a:pt x="240877" y="0"/>
                  </a:moveTo>
                  <a:cubicBezTo>
                    <a:pt x="255139" y="0"/>
                    <a:pt x="266700" y="11561"/>
                    <a:pt x="266700" y="25823"/>
                  </a:cubicBezTo>
                  <a:lnTo>
                    <a:pt x="266700" y="61862"/>
                  </a:lnTo>
                  <a:cubicBezTo>
                    <a:pt x="266700" y="76124"/>
                    <a:pt x="255139" y="87685"/>
                    <a:pt x="240877" y="87685"/>
                  </a:cubicBezTo>
                  <a:cubicBezTo>
                    <a:pt x="226615" y="87685"/>
                    <a:pt x="215054" y="76124"/>
                    <a:pt x="215054" y="61862"/>
                  </a:cubicBezTo>
                  <a:lnTo>
                    <a:pt x="215054" y="25823"/>
                  </a:lnTo>
                  <a:cubicBezTo>
                    <a:pt x="215054" y="11561"/>
                    <a:pt x="226615" y="0"/>
                    <a:pt x="240877" y="0"/>
                  </a:cubicBezTo>
                  <a:close/>
                  <a:moveTo>
                    <a:pt x="25823" y="0"/>
                  </a:moveTo>
                  <a:cubicBezTo>
                    <a:pt x="40085" y="0"/>
                    <a:pt x="51646" y="11561"/>
                    <a:pt x="51646" y="25823"/>
                  </a:cubicBezTo>
                  <a:lnTo>
                    <a:pt x="51646" y="61862"/>
                  </a:lnTo>
                  <a:cubicBezTo>
                    <a:pt x="51646" y="76124"/>
                    <a:pt x="40085" y="87685"/>
                    <a:pt x="25823" y="87685"/>
                  </a:cubicBezTo>
                  <a:cubicBezTo>
                    <a:pt x="11561" y="87685"/>
                    <a:pt x="0" y="76124"/>
                    <a:pt x="0" y="61862"/>
                  </a:cubicBezTo>
                  <a:lnTo>
                    <a:pt x="0" y="25823"/>
                  </a:lnTo>
                  <a:cubicBezTo>
                    <a:pt x="0" y="11561"/>
                    <a:pt x="11561" y="0"/>
                    <a:pt x="25823" y="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1" name="フリーフォーム: 図形 30">
              <a:extLst>
                <a:ext uri="{FF2B5EF4-FFF2-40B4-BE49-F238E27FC236}">
                  <a16:creationId xmlns:a16="http://schemas.microsoft.com/office/drawing/2014/main" id="{54528024-D7AE-6733-688A-8198BDBAD113}"/>
                </a:ext>
              </a:extLst>
            </p:cNvPr>
            <p:cNvSpPr/>
            <p:nvPr/>
          </p:nvSpPr>
          <p:spPr bwMode="auto">
            <a:xfrm>
              <a:off x="932087" y="5020112"/>
              <a:ext cx="266700" cy="87685"/>
            </a:xfrm>
            <a:custGeom>
              <a:avLst/>
              <a:gdLst>
                <a:gd name="connsiteX0" fmla="*/ 240877 w 266700"/>
                <a:gd name="connsiteY0" fmla="*/ 0 h 87685"/>
                <a:gd name="connsiteX1" fmla="*/ 266700 w 266700"/>
                <a:gd name="connsiteY1" fmla="*/ 25823 h 87685"/>
                <a:gd name="connsiteX2" fmla="*/ 266700 w 266700"/>
                <a:gd name="connsiteY2" fmla="*/ 61862 h 87685"/>
                <a:gd name="connsiteX3" fmla="*/ 240877 w 266700"/>
                <a:gd name="connsiteY3" fmla="*/ 87685 h 87685"/>
                <a:gd name="connsiteX4" fmla="*/ 215054 w 266700"/>
                <a:gd name="connsiteY4" fmla="*/ 61862 h 87685"/>
                <a:gd name="connsiteX5" fmla="*/ 215054 w 266700"/>
                <a:gd name="connsiteY5" fmla="*/ 25823 h 87685"/>
                <a:gd name="connsiteX6" fmla="*/ 240877 w 266700"/>
                <a:gd name="connsiteY6" fmla="*/ 0 h 87685"/>
                <a:gd name="connsiteX7" fmla="*/ 25823 w 266700"/>
                <a:gd name="connsiteY7" fmla="*/ 0 h 87685"/>
                <a:gd name="connsiteX8" fmla="*/ 51646 w 266700"/>
                <a:gd name="connsiteY8" fmla="*/ 25823 h 87685"/>
                <a:gd name="connsiteX9" fmla="*/ 51646 w 266700"/>
                <a:gd name="connsiteY9" fmla="*/ 61862 h 87685"/>
                <a:gd name="connsiteX10" fmla="*/ 25823 w 266700"/>
                <a:gd name="connsiteY10" fmla="*/ 87685 h 87685"/>
                <a:gd name="connsiteX11" fmla="*/ 0 w 266700"/>
                <a:gd name="connsiteY11" fmla="*/ 61862 h 87685"/>
                <a:gd name="connsiteX12" fmla="*/ 0 w 266700"/>
                <a:gd name="connsiteY12" fmla="*/ 25823 h 87685"/>
                <a:gd name="connsiteX13" fmla="*/ 25823 w 266700"/>
                <a:gd name="connsiteY13" fmla="*/ 0 h 876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66700" h="87685">
                  <a:moveTo>
                    <a:pt x="240877" y="0"/>
                  </a:moveTo>
                  <a:cubicBezTo>
                    <a:pt x="255139" y="0"/>
                    <a:pt x="266700" y="11561"/>
                    <a:pt x="266700" y="25823"/>
                  </a:cubicBezTo>
                  <a:lnTo>
                    <a:pt x="266700" y="61862"/>
                  </a:lnTo>
                  <a:cubicBezTo>
                    <a:pt x="266700" y="76124"/>
                    <a:pt x="255139" y="87685"/>
                    <a:pt x="240877" y="87685"/>
                  </a:cubicBezTo>
                  <a:cubicBezTo>
                    <a:pt x="226615" y="87685"/>
                    <a:pt x="215054" y="76124"/>
                    <a:pt x="215054" y="61862"/>
                  </a:cubicBezTo>
                  <a:lnTo>
                    <a:pt x="215054" y="25823"/>
                  </a:lnTo>
                  <a:cubicBezTo>
                    <a:pt x="215054" y="11561"/>
                    <a:pt x="226615" y="0"/>
                    <a:pt x="240877" y="0"/>
                  </a:cubicBezTo>
                  <a:close/>
                  <a:moveTo>
                    <a:pt x="25823" y="0"/>
                  </a:moveTo>
                  <a:cubicBezTo>
                    <a:pt x="40085" y="0"/>
                    <a:pt x="51646" y="11561"/>
                    <a:pt x="51646" y="25823"/>
                  </a:cubicBezTo>
                  <a:lnTo>
                    <a:pt x="51646" y="61862"/>
                  </a:lnTo>
                  <a:cubicBezTo>
                    <a:pt x="51646" y="76124"/>
                    <a:pt x="40085" y="87685"/>
                    <a:pt x="25823" y="87685"/>
                  </a:cubicBezTo>
                  <a:cubicBezTo>
                    <a:pt x="11561" y="87685"/>
                    <a:pt x="0" y="76124"/>
                    <a:pt x="0" y="61862"/>
                  </a:cubicBezTo>
                  <a:lnTo>
                    <a:pt x="0" y="25823"/>
                  </a:lnTo>
                  <a:cubicBezTo>
                    <a:pt x="0" y="11561"/>
                    <a:pt x="11561" y="0"/>
                    <a:pt x="25823" y="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2" name="フリーフォーム: 図形 31">
              <a:extLst>
                <a:ext uri="{FF2B5EF4-FFF2-40B4-BE49-F238E27FC236}">
                  <a16:creationId xmlns:a16="http://schemas.microsoft.com/office/drawing/2014/main" id="{AE78C2E1-B0E1-43E1-C936-4CD90EFD0402}"/>
                </a:ext>
              </a:extLst>
            </p:cNvPr>
            <p:cNvSpPr/>
            <p:nvPr/>
          </p:nvSpPr>
          <p:spPr bwMode="auto">
            <a:xfrm rot="10800000">
              <a:off x="1004363" y="5170923"/>
              <a:ext cx="122148" cy="46861"/>
            </a:xfrm>
            <a:custGeom>
              <a:avLst/>
              <a:gdLst>
                <a:gd name="connsiteX0" fmla="*/ 18703 w 122148"/>
                <a:gd name="connsiteY0" fmla="*/ 46861 h 46861"/>
                <a:gd name="connsiteX1" fmla="*/ 0 w 122148"/>
                <a:gd name="connsiteY1" fmla="*/ 36904 h 46861"/>
                <a:gd name="connsiteX2" fmla="*/ 60664 w 122148"/>
                <a:gd name="connsiteY2" fmla="*/ 5 h 46861"/>
                <a:gd name="connsiteX3" fmla="*/ 122148 w 122148"/>
                <a:gd name="connsiteY3" fmla="*/ 35521 h 46861"/>
                <a:gd name="connsiteX4" fmla="*/ 103673 w 122148"/>
                <a:gd name="connsiteY4" fmla="*/ 45899 h 46861"/>
                <a:gd name="connsiteX5" fmla="*/ 60903 w 122148"/>
                <a:gd name="connsiteY5" fmla="*/ 21193 h 46861"/>
                <a:gd name="connsiteX6" fmla="*/ 18703 w 122148"/>
                <a:gd name="connsiteY6" fmla="*/ 46861 h 468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2148" h="46861">
                  <a:moveTo>
                    <a:pt x="18703" y="46861"/>
                  </a:moveTo>
                  <a:lnTo>
                    <a:pt x="0" y="36904"/>
                  </a:lnTo>
                  <a:cubicBezTo>
                    <a:pt x="11958" y="14441"/>
                    <a:pt x="35219" y="293"/>
                    <a:pt x="60664" y="5"/>
                  </a:cubicBezTo>
                  <a:cubicBezTo>
                    <a:pt x="86109" y="-283"/>
                    <a:pt x="109685" y="13335"/>
                    <a:pt x="122148" y="35521"/>
                  </a:cubicBezTo>
                  <a:lnTo>
                    <a:pt x="103673" y="45899"/>
                  </a:lnTo>
                  <a:cubicBezTo>
                    <a:pt x="95003" y="30466"/>
                    <a:pt x="78603" y="20993"/>
                    <a:pt x="60903" y="21193"/>
                  </a:cubicBezTo>
                  <a:cubicBezTo>
                    <a:pt x="43203" y="21393"/>
                    <a:pt x="27022" y="31236"/>
                    <a:pt x="18703" y="4686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3" name="フリーフォーム: 図形 32">
              <a:extLst>
                <a:ext uri="{FF2B5EF4-FFF2-40B4-BE49-F238E27FC236}">
                  <a16:creationId xmlns:a16="http://schemas.microsoft.com/office/drawing/2014/main" id="{266FE912-C31B-D7F2-4F66-891082C25CB1}"/>
                </a:ext>
              </a:extLst>
            </p:cNvPr>
            <p:cNvSpPr/>
            <p:nvPr/>
          </p:nvSpPr>
          <p:spPr bwMode="auto">
            <a:xfrm rot="10800000">
              <a:off x="2165857" y="4679342"/>
              <a:ext cx="150720" cy="57822"/>
            </a:xfrm>
            <a:custGeom>
              <a:avLst/>
              <a:gdLst>
                <a:gd name="connsiteX0" fmla="*/ 30045 w 196201"/>
                <a:gd name="connsiteY0" fmla="*/ 75270 h 75270"/>
                <a:gd name="connsiteX1" fmla="*/ 0 w 196201"/>
                <a:gd name="connsiteY1" fmla="*/ 59275 h 75270"/>
                <a:gd name="connsiteX2" fmla="*/ 97442 w 196201"/>
                <a:gd name="connsiteY2" fmla="*/ 7 h 75270"/>
                <a:gd name="connsiteX3" fmla="*/ 196201 w 196201"/>
                <a:gd name="connsiteY3" fmla="*/ 57053 h 75270"/>
                <a:gd name="connsiteX4" fmla="*/ 166525 w 196201"/>
                <a:gd name="connsiteY4" fmla="*/ 73724 h 75270"/>
                <a:gd name="connsiteX5" fmla="*/ 97827 w 196201"/>
                <a:gd name="connsiteY5" fmla="*/ 34042 h 75270"/>
                <a:gd name="connsiteX6" fmla="*/ 30045 w 196201"/>
                <a:gd name="connsiteY6" fmla="*/ 75270 h 75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6201" h="75270">
                  <a:moveTo>
                    <a:pt x="30045" y="75270"/>
                  </a:moveTo>
                  <a:lnTo>
                    <a:pt x="0" y="59275"/>
                  </a:lnTo>
                  <a:cubicBezTo>
                    <a:pt x="19208" y="23195"/>
                    <a:pt x="56570" y="470"/>
                    <a:pt x="97442" y="7"/>
                  </a:cubicBezTo>
                  <a:cubicBezTo>
                    <a:pt x="138313" y="-456"/>
                    <a:pt x="176181" y="21418"/>
                    <a:pt x="196201" y="57053"/>
                  </a:cubicBezTo>
                  <a:lnTo>
                    <a:pt x="166525" y="73724"/>
                  </a:lnTo>
                  <a:cubicBezTo>
                    <a:pt x="152599" y="48935"/>
                    <a:pt x="126257" y="33720"/>
                    <a:pt x="97827" y="34042"/>
                  </a:cubicBezTo>
                  <a:cubicBezTo>
                    <a:pt x="69396" y="34364"/>
                    <a:pt x="43406" y="50172"/>
                    <a:pt x="30045" y="7527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4" name="フリーフォーム: 図形 33">
              <a:extLst>
                <a:ext uri="{FF2B5EF4-FFF2-40B4-BE49-F238E27FC236}">
                  <a16:creationId xmlns:a16="http://schemas.microsoft.com/office/drawing/2014/main" id="{0378F251-4065-EF01-2197-422301B5303E}"/>
                </a:ext>
              </a:extLst>
            </p:cNvPr>
            <p:cNvSpPr/>
            <p:nvPr/>
          </p:nvSpPr>
          <p:spPr bwMode="auto">
            <a:xfrm rot="10800000">
              <a:off x="1566737" y="5182036"/>
              <a:ext cx="122148" cy="46861"/>
            </a:xfrm>
            <a:custGeom>
              <a:avLst/>
              <a:gdLst>
                <a:gd name="connsiteX0" fmla="*/ 18703 w 122148"/>
                <a:gd name="connsiteY0" fmla="*/ 46861 h 46861"/>
                <a:gd name="connsiteX1" fmla="*/ 0 w 122148"/>
                <a:gd name="connsiteY1" fmla="*/ 36904 h 46861"/>
                <a:gd name="connsiteX2" fmla="*/ 60664 w 122148"/>
                <a:gd name="connsiteY2" fmla="*/ 5 h 46861"/>
                <a:gd name="connsiteX3" fmla="*/ 122148 w 122148"/>
                <a:gd name="connsiteY3" fmla="*/ 35521 h 46861"/>
                <a:gd name="connsiteX4" fmla="*/ 103673 w 122148"/>
                <a:gd name="connsiteY4" fmla="*/ 45899 h 46861"/>
                <a:gd name="connsiteX5" fmla="*/ 60903 w 122148"/>
                <a:gd name="connsiteY5" fmla="*/ 21193 h 46861"/>
                <a:gd name="connsiteX6" fmla="*/ 18703 w 122148"/>
                <a:gd name="connsiteY6" fmla="*/ 46861 h 468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2148" h="46861">
                  <a:moveTo>
                    <a:pt x="18703" y="46861"/>
                  </a:moveTo>
                  <a:lnTo>
                    <a:pt x="0" y="36904"/>
                  </a:lnTo>
                  <a:cubicBezTo>
                    <a:pt x="11958" y="14441"/>
                    <a:pt x="35219" y="293"/>
                    <a:pt x="60664" y="5"/>
                  </a:cubicBezTo>
                  <a:cubicBezTo>
                    <a:pt x="86109" y="-283"/>
                    <a:pt x="109685" y="13335"/>
                    <a:pt x="122148" y="35521"/>
                  </a:cubicBezTo>
                  <a:lnTo>
                    <a:pt x="103673" y="45899"/>
                  </a:lnTo>
                  <a:cubicBezTo>
                    <a:pt x="95003" y="30466"/>
                    <a:pt x="78603" y="20993"/>
                    <a:pt x="60903" y="21193"/>
                  </a:cubicBezTo>
                  <a:cubicBezTo>
                    <a:pt x="43203" y="21393"/>
                    <a:pt x="27022" y="31236"/>
                    <a:pt x="18703" y="4686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5" name="フリーフォーム: 図形 34">
              <a:extLst>
                <a:ext uri="{FF2B5EF4-FFF2-40B4-BE49-F238E27FC236}">
                  <a16:creationId xmlns:a16="http://schemas.microsoft.com/office/drawing/2014/main" id="{DCDE9224-6C5E-E51F-1206-1DD717762BB4}"/>
                </a:ext>
              </a:extLst>
            </p:cNvPr>
            <p:cNvSpPr/>
            <p:nvPr/>
          </p:nvSpPr>
          <p:spPr bwMode="auto">
            <a:xfrm>
              <a:off x="727235" y="4130396"/>
              <a:ext cx="624242" cy="624242"/>
            </a:xfrm>
            <a:custGeom>
              <a:avLst/>
              <a:gdLst>
                <a:gd name="connsiteX0" fmla="*/ 420335 w 840670"/>
                <a:gd name="connsiteY0" fmla="*/ 0 h 840670"/>
                <a:gd name="connsiteX1" fmla="*/ 840670 w 840670"/>
                <a:gd name="connsiteY1" fmla="*/ 420335 h 840670"/>
                <a:gd name="connsiteX2" fmla="*/ 420335 w 840670"/>
                <a:gd name="connsiteY2" fmla="*/ 840670 h 840670"/>
                <a:gd name="connsiteX3" fmla="*/ 0 w 840670"/>
                <a:gd name="connsiteY3" fmla="*/ 420335 h 840670"/>
                <a:gd name="connsiteX4" fmla="*/ 420335 w 840670"/>
                <a:gd name="connsiteY4" fmla="*/ 0 h 840670"/>
                <a:gd name="connsiteX5" fmla="*/ 420335 w 840670"/>
                <a:gd name="connsiteY5" fmla="*/ 182736 h 840670"/>
                <a:gd name="connsiteX6" fmla="*/ 182736 w 840670"/>
                <a:gd name="connsiteY6" fmla="*/ 420335 h 840670"/>
                <a:gd name="connsiteX7" fmla="*/ 420335 w 840670"/>
                <a:gd name="connsiteY7" fmla="*/ 657934 h 840670"/>
                <a:gd name="connsiteX8" fmla="*/ 657934 w 840670"/>
                <a:gd name="connsiteY8" fmla="*/ 420335 h 840670"/>
                <a:gd name="connsiteX9" fmla="*/ 420335 w 840670"/>
                <a:gd name="connsiteY9" fmla="*/ 182736 h 8406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40670" h="840670">
                  <a:moveTo>
                    <a:pt x="420335" y="0"/>
                  </a:moveTo>
                  <a:cubicBezTo>
                    <a:pt x="652480" y="0"/>
                    <a:pt x="840670" y="188190"/>
                    <a:pt x="840670" y="420335"/>
                  </a:cubicBezTo>
                  <a:cubicBezTo>
                    <a:pt x="840670" y="652480"/>
                    <a:pt x="652480" y="840670"/>
                    <a:pt x="420335" y="840670"/>
                  </a:cubicBezTo>
                  <a:cubicBezTo>
                    <a:pt x="188190" y="840670"/>
                    <a:pt x="0" y="652480"/>
                    <a:pt x="0" y="420335"/>
                  </a:cubicBezTo>
                  <a:cubicBezTo>
                    <a:pt x="0" y="188190"/>
                    <a:pt x="188190" y="0"/>
                    <a:pt x="420335" y="0"/>
                  </a:cubicBezTo>
                  <a:close/>
                  <a:moveTo>
                    <a:pt x="420335" y="182736"/>
                  </a:moveTo>
                  <a:cubicBezTo>
                    <a:pt x="289113" y="182736"/>
                    <a:pt x="182736" y="289113"/>
                    <a:pt x="182736" y="420335"/>
                  </a:cubicBezTo>
                  <a:cubicBezTo>
                    <a:pt x="182736" y="551557"/>
                    <a:pt x="289113" y="657934"/>
                    <a:pt x="420335" y="657934"/>
                  </a:cubicBezTo>
                  <a:cubicBezTo>
                    <a:pt x="551557" y="657934"/>
                    <a:pt x="657934" y="551557"/>
                    <a:pt x="657934" y="420335"/>
                  </a:cubicBezTo>
                  <a:cubicBezTo>
                    <a:pt x="657934" y="289113"/>
                    <a:pt x="551557" y="182736"/>
                    <a:pt x="420335" y="182736"/>
                  </a:cubicBezTo>
                  <a:close/>
                </a:path>
              </a:pathLst>
            </a:custGeom>
            <a:solidFill>
              <a:srgbClr val="FF0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36" name="グループ化 35">
            <a:extLst>
              <a:ext uri="{FF2B5EF4-FFF2-40B4-BE49-F238E27FC236}">
                <a16:creationId xmlns:a16="http://schemas.microsoft.com/office/drawing/2014/main" id="{90A79853-22FF-15B7-DEAE-B4C8D55ABC93}"/>
              </a:ext>
            </a:extLst>
          </p:cNvPr>
          <p:cNvGrpSpPr/>
          <p:nvPr/>
        </p:nvGrpSpPr>
        <p:grpSpPr>
          <a:xfrm>
            <a:off x="5068039" y="2843935"/>
            <a:ext cx="2292711" cy="2615902"/>
            <a:chOff x="3006303" y="3609735"/>
            <a:chExt cx="2292711" cy="2615902"/>
          </a:xfrm>
        </p:grpSpPr>
        <p:sp>
          <p:nvSpPr>
            <p:cNvPr id="37" name="フリーフォーム: 図形 36">
              <a:extLst>
                <a:ext uri="{FF2B5EF4-FFF2-40B4-BE49-F238E27FC236}">
                  <a16:creationId xmlns:a16="http://schemas.microsoft.com/office/drawing/2014/main" id="{7F9A0CC5-3FE1-0CA8-9492-6526556631F2}"/>
                </a:ext>
              </a:extLst>
            </p:cNvPr>
            <p:cNvSpPr/>
            <p:nvPr/>
          </p:nvSpPr>
          <p:spPr bwMode="auto">
            <a:xfrm>
              <a:off x="3006303" y="3609735"/>
              <a:ext cx="2292711" cy="2615902"/>
            </a:xfrm>
            <a:custGeom>
              <a:avLst/>
              <a:gdLst>
                <a:gd name="connsiteX0" fmla="*/ 194139 w 2292711"/>
                <a:gd name="connsiteY0" fmla="*/ 477705 h 2615902"/>
                <a:gd name="connsiteX1" fmla="*/ 114167 w 2292711"/>
                <a:gd name="connsiteY1" fmla="*/ 557677 h 2615902"/>
                <a:gd name="connsiteX2" fmla="*/ 114167 w 2292711"/>
                <a:gd name="connsiteY2" fmla="*/ 2423877 h 2615902"/>
                <a:gd name="connsiteX3" fmla="*/ 194139 w 2292711"/>
                <a:gd name="connsiteY3" fmla="*/ 2503849 h 2615902"/>
                <a:gd name="connsiteX4" fmla="*/ 2098572 w 2292711"/>
                <a:gd name="connsiteY4" fmla="*/ 2503849 h 2615902"/>
                <a:gd name="connsiteX5" fmla="*/ 2178544 w 2292711"/>
                <a:gd name="connsiteY5" fmla="*/ 2423877 h 2615902"/>
                <a:gd name="connsiteX6" fmla="*/ 2178544 w 2292711"/>
                <a:gd name="connsiteY6" fmla="*/ 557677 h 2615902"/>
                <a:gd name="connsiteX7" fmla="*/ 2098572 w 2292711"/>
                <a:gd name="connsiteY7" fmla="*/ 477705 h 2615902"/>
                <a:gd name="connsiteX8" fmla="*/ 1079681 w 2292711"/>
                <a:gd name="connsiteY8" fmla="*/ 0 h 2615902"/>
                <a:gd name="connsiteX9" fmla="*/ 1213032 w 2292711"/>
                <a:gd name="connsiteY9" fmla="*/ 0 h 2615902"/>
                <a:gd name="connsiteX10" fmla="*/ 1213032 w 2292711"/>
                <a:gd name="connsiteY10" fmla="*/ 365652 h 2615902"/>
                <a:gd name="connsiteX11" fmla="*/ 2154771 w 2292711"/>
                <a:gd name="connsiteY11" fmla="*/ 365652 h 2615902"/>
                <a:gd name="connsiteX12" fmla="*/ 2292711 w 2292711"/>
                <a:gd name="connsiteY12" fmla="*/ 503592 h 2615902"/>
                <a:gd name="connsiteX13" fmla="*/ 2292711 w 2292711"/>
                <a:gd name="connsiteY13" fmla="*/ 2477962 h 2615902"/>
                <a:gd name="connsiteX14" fmla="*/ 2154771 w 2292711"/>
                <a:gd name="connsiteY14" fmla="*/ 2615902 h 2615902"/>
                <a:gd name="connsiteX15" fmla="*/ 137940 w 2292711"/>
                <a:gd name="connsiteY15" fmla="*/ 2615902 h 2615902"/>
                <a:gd name="connsiteX16" fmla="*/ 0 w 2292711"/>
                <a:gd name="connsiteY16" fmla="*/ 2477962 h 2615902"/>
                <a:gd name="connsiteX17" fmla="*/ 0 w 2292711"/>
                <a:gd name="connsiteY17" fmla="*/ 503592 h 2615902"/>
                <a:gd name="connsiteX18" fmla="*/ 137940 w 2292711"/>
                <a:gd name="connsiteY18" fmla="*/ 365652 h 2615902"/>
                <a:gd name="connsiteX19" fmla="*/ 1079681 w 2292711"/>
                <a:gd name="connsiteY19" fmla="*/ 365652 h 26159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292711" h="2615902">
                  <a:moveTo>
                    <a:pt x="194139" y="477705"/>
                  </a:moveTo>
                  <a:cubicBezTo>
                    <a:pt x="149972" y="477705"/>
                    <a:pt x="114167" y="513510"/>
                    <a:pt x="114167" y="557677"/>
                  </a:cubicBezTo>
                  <a:lnTo>
                    <a:pt x="114167" y="2423877"/>
                  </a:lnTo>
                  <a:cubicBezTo>
                    <a:pt x="114167" y="2468045"/>
                    <a:pt x="149972" y="2503849"/>
                    <a:pt x="194139" y="2503849"/>
                  </a:cubicBezTo>
                  <a:lnTo>
                    <a:pt x="2098572" y="2503849"/>
                  </a:lnTo>
                  <a:cubicBezTo>
                    <a:pt x="2142739" y="2503849"/>
                    <a:pt x="2178544" y="2468045"/>
                    <a:pt x="2178544" y="2423877"/>
                  </a:cubicBezTo>
                  <a:lnTo>
                    <a:pt x="2178544" y="557677"/>
                  </a:lnTo>
                  <a:cubicBezTo>
                    <a:pt x="2178544" y="513510"/>
                    <a:pt x="2142739" y="477705"/>
                    <a:pt x="2098572" y="477705"/>
                  </a:cubicBezTo>
                  <a:close/>
                  <a:moveTo>
                    <a:pt x="1079681" y="0"/>
                  </a:moveTo>
                  <a:lnTo>
                    <a:pt x="1213032" y="0"/>
                  </a:lnTo>
                  <a:lnTo>
                    <a:pt x="1213032" y="365652"/>
                  </a:lnTo>
                  <a:lnTo>
                    <a:pt x="2154771" y="365652"/>
                  </a:lnTo>
                  <a:cubicBezTo>
                    <a:pt x="2230954" y="365652"/>
                    <a:pt x="2292711" y="427410"/>
                    <a:pt x="2292711" y="503592"/>
                  </a:cubicBezTo>
                  <a:lnTo>
                    <a:pt x="2292711" y="2477962"/>
                  </a:lnTo>
                  <a:cubicBezTo>
                    <a:pt x="2292711" y="2554145"/>
                    <a:pt x="2230954" y="2615902"/>
                    <a:pt x="2154771" y="2615902"/>
                  </a:cubicBezTo>
                  <a:lnTo>
                    <a:pt x="137940" y="2615902"/>
                  </a:lnTo>
                  <a:cubicBezTo>
                    <a:pt x="61758" y="2615902"/>
                    <a:pt x="0" y="2554145"/>
                    <a:pt x="0" y="2477962"/>
                  </a:cubicBezTo>
                  <a:lnTo>
                    <a:pt x="0" y="503592"/>
                  </a:lnTo>
                  <a:cubicBezTo>
                    <a:pt x="0" y="427410"/>
                    <a:pt x="61758" y="365652"/>
                    <a:pt x="137940" y="365652"/>
                  </a:cubicBezTo>
                  <a:lnTo>
                    <a:pt x="1079681" y="365652"/>
                  </a:lnTo>
                  <a:close/>
                </a:path>
              </a:pathLst>
            </a:cu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8" name="フリーフォーム: 図形 37">
              <a:extLst>
                <a:ext uri="{FF2B5EF4-FFF2-40B4-BE49-F238E27FC236}">
                  <a16:creationId xmlns:a16="http://schemas.microsoft.com/office/drawing/2014/main" id="{44D360E6-87DD-AC31-31C8-61288E7ECF3C}"/>
                </a:ext>
              </a:extLst>
            </p:cNvPr>
            <p:cNvSpPr/>
            <p:nvPr/>
          </p:nvSpPr>
          <p:spPr bwMode="auto">
            <a:xfrm>
              <a:off x="3597879" y="4833645"/>
              <a:ext cx="552668" cy="1274633"/>
            </a:xfrm>
            <a:custGeom>
              <a:avLst/>
              <a:gdLst>
                <a:gd name="connsiteX0" fmla="*/ 276538 w 552668"/>
                <a:gd name="connsiteY0" fmla="*/ 0 h 1274633"/>
                <a:gd name="connsiteX1" fmla="*/ 500353 w 552668"/>
                <a:gd name="connsiteY1" fmla="*/ 234906 h 1274633"/>
                <a:gd name="connsiteX2" fmla="*/ 363657 w 552668"/>
                <a:gd name="connsiteY2" fmla="*/ 451352 h 1274633"/>
                <a:gd name="connsiteX3" fmla="*/ 320952 w 552668"/>
                <a:gd name="connsiteY3" fmla="*/ 460401 h 1274633"/>
                <a:gd name="connsiteX4" fmla="*/ 325767 w 552668"/>
                <a:gd name="connsiteY4" fmla="*/ 479664 h 1274633"/>
                <a:gd name="connsiteX5" fmla="*/ 327860 w 552668"/>
                <a:gd name="connsiteY5" fmla="*/ 479664 h 1274633"/>
                <a:gd name="connsiteX6" fmla="*/ 428910 w 552668"/>
                <a:gd name="connsiteY6" fmla="*/ 546644 h 1274633"/>
                <a:gd name="connsiteX7" fmla="*/ 430437 w 552668"/>
                <a:gd name="connsiteY7" fmla="*/ 554211 h 1274633"/>
                <a:gd name="connsiteX8" fmla="*/ 550667 w 552668"/>
                <a:gd name="connsiteY8" fmla="*/ 929697 h 1274633"/>
                <a:gd name="connsiteX9" fmla="*/ 523618 w 552668"/>
                <a:gd name="connsiteY9" fmla="*/ 982227 h 1274633"/>
                <a:gd name="connsiteX10" fmla="*/ 523620 w 552668"/>
                <a:gd name="connsiteY10" fmla="*/ 982227 h 1274633"/>
                <a:gd name="connsiteX11" fmla="*/ 471090 w 552668"/>
                <a:gd name="connsiteY11" fmla="*/ 955179 h 1274633"/>
                <a:gd name="connsiteX12" fmla="*/ 437528 w 552668"/>
                <a:gd name="connsiteY12" fmla="*/ 850362 h 1274633"/>
                <a:gd name="connsiteX13" fmla="*/ 437528 w 552668"/>
                <a:gd name="connsiteY13" fmla="*/ 868119 h 1274633"/>
                <a:gd name="connsiteX14" fmla="*/ 428910 w 552668"/>
                <a:gd name="connsiteY14" fmla="*/ 910807 h 1274633"/>
                <a:gd name="connsiteX15" fmla="*/ 420338 w 552668"/>
                <a:gd name="connsiteY15" fmla="*/ 923521 h 1274633"/>
                <a:gd name="connsiteX16" fmla="*/ 385076 w 552668"/>
                <a:gd name="connsiteY16" fmla="*/ 1274633 h 1274633"/>
                <a:gd name="connsiteX17" fmla="*/ 307649 w 552668"/>
                <a:gd name="connsiteY17" fmla="*/ 1274633 h 1274633"/>
                <a:gd name="connsiteX18" fmla="*/ 279970 w 552668"/>
                <a:gd name="connsiteY18" fmla="*/ 999025 h 1274633"/>
                <a:gd name="connsiteX19" fmla="*/ 252291 w 552668"/>
                <a:gd name="connsiteY19" fmla="*/ 1274633 h 1274633"/>
                <a:gd name="connsiteX20" fmla="*/ 174864 w 552668"/>
                <a:gd name="connsiteY20" fmla="*/ 1274633 h 1274633"/>
                <a:gd name="connsiteX21" fmla="*/ 140866 w 552668"/>
                <a:gd name="connsiteY21" fmla="*/ 936104 h 1274633"/>
                <a:gd name="connsiteX22" fmla="*/ 123810 w 552668"/>
                <a:gd name="connsiteY22" fmla="*/ 910807 h 1274633"/>
                <a:gd name="connsiteX23" fmla="*/ 115192 w 552668"/>
                <a:gd name="connsiteY23" fmla="*/ 868119 h 1274633"/>
                <a:gd name="connsiteX24" fmla="*/ 115192 w 552668"/>
                <a:gd name="connsiteY24" fmla="*/ 850200 h 1274633"/>
                <a:gd name="connsiteX25" fmla="*/ 81578 w 552668"/>
                <a:gd name="connsiteY25" fmla="*/ 955179 h 1274633"/>
                <a:gd name="connsiteX26" fmla="*/ 29048 w 552668"/>
                <a:gd name="connsiteY26" fmla="*/ 982227 h 1274633"/>
                <a:gd name="connsiteX27" fmla="*/ 29050 w 552668"/>
                <a:gd name="connsiteY27" fmla="*/ 982227 h 1274633"/>
                <a:gd name="connsiteX28" fmla="*/ 2001 w 552668"/>
                <a:gd name="connsiteY28" fmla="*/ 929697 h 1274633"/>
                <a:gd name="connsiteX29" fmla="*/ 122371 w 552668"/>
                <a:gd name="connsiteY29" fmla="*/ 553772 h 1274633"/>
                <a:gd name="connsiteX30" fmla="*/ 123810 w 552668"/>
                <a:gd name="connsiteY30" fmla="*/ 546644 h 1274633"/>
                <a:gd name="connsiteX31" fmla="*/ 224860 w 552668"/>
                <a:gd name="connsiteY31" fmla="*/ 479664 h 1274633"/>
                <a:gd name="connsiteX32" fmla="*/ 226953 w 552668"/>
                <a:gd name="connsiteY32" fmla="*/ 479664 h 1274633"/>
                <a:gd name="connsiteX33" fmla="*/ 231786 w 552668"/>
                <a:gd name="connsiteY33" fmla="*/ 460329 h 1274633"/>
                <a:gd name="connsiteX34" fmla="*/ 189419 w 552668"/>
                <a:gd name="connsiteY34" fmla="*/ 451352 h 1274633"/>
                <a:gd name="connsiteX35" fmla="*/ 52723 w 552668"/>
                <a:gd name="connsiteY35" fmla="*/ 234906 h 1274633"/>
                <a:gd name="connsiteX36" fmla="*/ 276538 w 552668"/>
                <a:gd name="connsiteY36" fmla="*/ 0 h 1274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552668" h="1274633">
                  <a:moveTo>
                    <a:pt x="276538" y="0"/>
                  </a:moveTo>
                  <a:cubicBezTo>
                    <a:pt x="400148" y="0"/>
                    <a:pt x="500353" y="105171"/>
                    <a:pt x="500353" y="234906"/>
                  </a:cubicBezTo>
                  <a:cubicBezTo>
                    <a:pt x="500353" y="332207"/>
                    <a:pt x="443988" y="415691"/>
                    <a:pt x="363657" y="451352"/>
                  </a:cubicBezTo>
                  <a:lnTo>
                    <a:pt x="320952" y="460401"/>
                  </a:lnTo>
                  <a:lnTo>
                    <a:pt x="325767" y="479664"/>
                  </a:lnTo>
                  <a:lnTo>
                    <a:pt x="327860" y="479664"/>
                  </a:lnTo>
                  <a:cubicBezTo>
                    <a:pt x="373286" y="479664"/>
                    <a:pt x="412261" y="507283"/>
                    <a:pt x="428910" y="546644"/>
                  </a:cubicBezTo>
                  <a:lnTo>
                    <a:pt x="430437" y="554211"/>
                  </a:lnTo>
                  <a:lnTo>
                    <a:pt x="550667" y="929697"/>
                  </a:lnTo>
                  <a:cubicBezTo>
                    <a:pt x="557704" y="951672"/>
                    <a:pt x="545593" y="975190"/>
                    <a:pt x="523618" y="982227"/>
                  </a:cubicBezTo>
                  <a:lnTo>
                    <a:pt x="523620" y="982227"/>
                  </a:lnTo>
                  <a:cubicBezTo>
                    <a:pt x="501645" y="989264"/>
                    <a:pt x="478127" y="977154"/>
                    <a:pt x="471090" y="955179"/>
                  </a:cubicBezTo>
                  <a:lnTo>
                    <a:pt x="437528" y="850362"/>
                  </a:lnTo>
                  <a:lnTo>
                    <a:pt x="437528" y="868119"/>
                  </a:lnTo>
                  <a:cubicBezTo>
                    <a:pt x="437528" y="883261"/>
                    <a:pt x="434459" y="897686"/>
                    <a:pt x="428910" y="910807"/>
                  </a:cubicBezTo>
                  <a:lnTo>
                    <a:pt x="420338" y="923521"/>
                  </a:lnTo>
                  <a:lnTo>
                    <a:pt x="385076" y="1274633"/>
                  </a:lnTo>
                  <a:lnTo>
                    <a:pt x="307649" y="1274633"/>
                  </a:lnTo>
                  <a:lnTo>
                    <a:pt x="279970" y="999025"/>
                  </a:lnTo>
                  <a:lnTo>
                    <a:pt x="252291" y="1274633"/>
                  </a:lnTo>
                  <a:lnTo>
                    <a:pt x="174864" y="1274633"/>
                  </a:lnTo>
                  <a:lnTo>
                    <a:pt x="140866" y="936104"/>
                  </a:lnTo>
                  <a:lnTo>
                    <a:pt x="123810" y="910807"/>
                  </a:lnTo>
                  <a:cubicBezTo>
                    <a:pt x="118261" y="897686"/>
                    <a:pt x="115192" y="883261"/>
                    <a:pt x="115192" y="868119"/>
                  </a:cubicBezTo>
                  <a:lnTo>
                    <a:pt x="115192" y="850200"/>
                  </a:lnTo>
                  <a:lnTo>
                    <a:pt x="81578" y="955179"/>
                  </a:lnTo>
                  <a:cubicBezTo>
                    <a:pt x="74541" y="977154"/>
                    <a:pt x="51023" y="989264"/>
                    <a:pt x="29048" y="982227"/>
                  </a:cubicBezTo>
                  <a:lnTo>
                    <a:pt x="29050" y="982227"/>
                  </a:lnTo>
                  <a:cubicBezTo>
                    <a:pt x="7075" y="975190"/>
                    <a:pt x="-5035" y="951672"/>
                    <a:pt x="2001" y="929697"/>
                  </a:cubicBezTo>
                  <a:lnTo>
                    <a:pt x="122371" y="553772"/>
                  </a:lnTo>
                  <a:lnTo>
                    <a:pt x="123810" y="546644"/>
                  </a:lnTo>
                  <a:cubicBezTo>
                    <a:pt x="140459" y="507283"/>
                    <a:pt x="179434" y="479664"/>
                    <a:pt x="224860" y="479664"/>
                  </a:cubicBezTo>
                  <a:lnTo>
                    <a:pt x="226953" y="479664"/>
                  </a:lnTo>
                  <a:lnTo>
                    <a:pt x="231786" y="460329"/>
                  </a:lnTo>
                  <a:lnTo>
                    <a:pt x="189419" y="451352"/>
                  </a:lnTo>
                  <a:cubicBezTo>
                    <a:pt x="109088" y="415691"/>
                    <a:pt x="52723" y="332207"/>
                    <a:pt x="52723" y="234906"/>
                  </a:cubicBezTo>
                  <a:cubicBezTo>
                    <a:pt x="52723" y="105171"/>
                    <a:pt x="152928" y="0"/>
                    <a:pt x="276538" y="0"/>
                  </a:cubicBezTo>
                  <a:close/>
                </a:path>
              </a:pathLst>
            </a:cu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フリーフォーム: 図形 38">
              <a:extLst>
                <a:ext uri="{FF2B5EF4-FFF2-40B4-BE49-F238E27FC236}">
                  <a16:creationId xmlns:a16="http://schemas.microsoft.com/office/drawing/2014/main" id="{9F18F1A4-DBAF-D078-B88F-075280265CBD}"/>
                </a:ext>
              </a:extLst>
            </p:cNvPr>
            <p:cNvSpPr/>
            <p:nvPr/>
          </p:nvSpPr>
          <p:spPr bwMode="auto">
            <a:xfrm>
              <a:off x="4160253" y="4833645"/>
              <a:ext cx="552668" cy="1274633"/>
            </a:xfrm>
            <a:custGeom>
              <a:avLst/>
              <a:gdLst>
                <a:gd name="connsiteX0" fmla="*/ 523619 w 552668"/>
                <a:gd name="connsiteY0" fmla="*/ 982227 h 1274633"/>
                <a:gd name="connsiteX1" fmla="*/ 523620 w 552668"/>
                <a:gd name="connsiteY1" fmla="*/ 982227 h 1274633"/>
                <a:gd name="connsiteX2" fmla="*/ 523619 w 552668"/>
                <a:gd name="connsiteY2" fmla="*/ 982227 h 1274633"/>
                <a:gd name="connsiteX3" fmla="*/ 29050 w 552668"/>
                <a:gd name="connsiteY3" fmla="*/ 982227 h 1274633"/>
                <a:gd name="connsiteX4" fmla="*/ 29050 w 552668"/>
                <a:gd name="connsiteY4" fmla="*/ 982227 h 1274633"/>
                <a:gd name="connsiteX5" fmla="*/ 29048 w 552668"/>
                <a:gd name="connsiteY5" fmla="*/ 982227 h 1274633"/>
                <a:gd name="connsiteX6" fmla="*/ 276538 w 552668"/>
                <a:gd name="connsiteY6" fmla="*/ 0 h 1274633"/>
                <a:gd name="connsiteX7" fmla="*/ 500353 w 552668"/>
                <a:gd name="connsiteY7" fmla="*/ 234906 h 1274633"/>
                <a:gd name="connsiteX8" fmla="*/ 363657 w 552668"/>
                <a:gd name="connsiteY8" fmla="*/ 451352 h 1274633"/>
                <a:gd name="connsiteX9" fmla="*/ 321120 w 552668"/>
                <a:gd name="connsiteY9" fmla="*/ 460366 h 1274633"/>
                <a:gd name="connsiteX10" fmla="*/ 325944 w 552668"/>
                <a:gd name="connsiteY10" fmla="*/ 479664 h 1274633"/>
                <a:gd name="connsiteX11" fmla="*/ 328037 w 552668"/>
                <a:gd name="connsiteY11" fmla="*/ 479664 h 1274633"/>
                <a:gd name="connsiteX12" fmla="*/ 429087 w 552668"/>
                <a:gd name="connsiteY12" fmla="*/ 546644 h 1274633"/>
                <a:gd name="connsiteX13" fmla="*/ 430917 w 552668"/>
                <a:gd name="connsiteY13" fmla="*/ 555707 h 1274633"/>
                <a:gd name="connsiteX14" fmla="*/ 550667 w 552668"/>
                <a:gd name="connsiteY14" fmla="*/ 929697 h 1274633"/>
                <a:gd name="connsiteX15" fmla="*/ 548023 w 552668"/>
                <a:gd name="connsiteY15" fmla="*/ 961564 h 1274633"/>
                <a:gd name="connsiteX16" fmla="*/ 523619 w 552668"/>
                <a:gd name="connsiteY16" fmla="*/ 982227 h 1274633"/>
                <a:gd name="connsiteX17" fmla="*/ 491753 w 552668"/>
                <a:gd name="connsiteY17" fmla="*/ 979583 h 1274633"/>
                <a:gd name="connsiteX18" fmla="*/ 471090 w 552668"/>
                <a:gd name="connsiteY18" fmla="*/ 955179 h 1274633"/>
                <a:gd name="connsiteX19" fmla="*/ 437705 w 552668"/>
                <a:gd name="connsiteY19" fmla="*/ 850915 h 1274633"/>
                <a:gd name="connsiteX20" fmla="*/ 437705 w 552668"/>
                <a:gd name="connsiteY20" fmla="*/ 868119 h 1274633"/>
                <a:gd name="connsiteX21" fmla="*/ 430373 w 552668"/>
                <a:gd name="connsiteY21" fmla="*/ 904437 h 1274633"/>
                <a:gd name="connsiteX22" fmla="*/ 452809 w 552668"/>
                <a:gd name="connsiteY22" fmla="*/ 1081812 h 1274633"/>
                <a:gd name="connsiteX23" fmla="*/ 401227 w 552668"/>
                <a:gd name="connsiteY23" fmla="*/ 1081812 h 1274633"/>
                <a:gd name="connsiteX24" fmla="*/ 381862 w 552668"/>
                <a:gd name="connsiteY24" fmla="*/ 1274633 h 1274633"/>
                <a:gd name="connsiteX25" fmla="*/ 304435 w 552668"/>
                <a:gd name="connsiteY25" fmla="*/ 1274633 h 1274633"/>
                <a:gd name="connsiteX26" fmla="*/ 285071 w 552668"/>
                <a:gd name="connsiteY26" fmla="*/ 1081812 h 1274633"/>
                <a:gd name="connsiteX27" fmla="*/ 268007 w 552668"/>
                <a:gd name="connsiteY27" fmla="*/ 1081812 h 1274633"/>
                <a:gd name="connsiteX28" fmla="*/ 248642 w 552668"/>
                <a:gd name="connsiteY28" fmla="*/ 1274633 h 1274633"/>
                <a:gd name="connsiteX29" fmla="*/ 171215 w 552668"/>
                <a:gd name="connsiteY29" fmla="*/ 1274633 h 1274633"/>
                <a:gd name="connsiteX30" fmla="*/ 151850 w 552668"/>
                <a:gd name="connsiteY30" fmla="*/ 1081812 h 1274633"/>
                <a:gd name="connsiteX31" fmla="*/ 100266 w 552668"/>
                <a:gd name="connsiteY31" fmla="*/ 1081812 h 1274633"/>
                <a:gd name="connsiteX32" fmla="*/ 122702 w 552668"/>
                <a:gd name="connsiteY32" fmla="*/ 904440 h 1274633"/>
                <a:gd name="connsiteX33" fmla="*/ 115369 w 552668"/>
                <a:gd name="connsiteY33" fmla="*/ 868119 h 1274633"/>
                <a:gd name="connsiteX34" fmla="*/ 115369 w 552668"/>
                <a:gd name="connsiteY34" fmla="*/ 849647 h 1274633"/>
                <a:gd name="connsiteX35" fmla="*/ 81578 w 552668"/>
                <a:gd name="connsiteY35" fmla="*/ 955179 h 1274633"/>
                <a:gd name="connsiteX36" fmla="*/ 60915 w 552668"/>
                <a:gd name="connsiteY36" fmla="*/ 979583 h 1274633"/>
                <a:gd name="connsiteX37" fmla="*/ 29050 w 552668"/>
                <a:gd name="connsiteY37" fmla="*/ 982227 h 1274633"/>
                <a:gd name="connsiteX38" fmla="*/ 4646 w 552668"/>
                <a:gd name="connsiteY38" fmla="*/ 961564 h 1274633"/>
                <a:gd name="connsiteX39" fmla="*/ 2001 w 552668"/>
                <a:gd name="connsiteY39" fmla="*/ 929697 h 1274633"/>
                <a:gd name="connsiteX40" fmla="*/ 122745 w 552668"/>
                <a:gd name="connsiteY40" fmla="*/ 552605 h 1274633"/>
                <a:gd name="connsiteX41" fmla="*/ 122796 w 552668"/>
                <a:gd name="connsiteY41" fmla="*/ 552544 h 1274633"/>
                <a:gd name="connsiteX42" fmla="*/ 123987 w 552668"/>
                <a:gd name="connsiteY42" fmla="*/ 546644 h 1274633"/>
                <a:gd name="connsiteX43" fmla="*/ 225037 w 552668"/>
                <a:gd name="connsiteY43" fmla="*/ 479664 h 1274633"/>
                <a:gd name="connsiteX44" fmla="*/ 227130 w 552668"/>
                <a:gd name="connsiteY44" fmla="*/ 479664 h 1274633"/>
                <a:gd name="connsiteX45" fmla="*/ 231954 w 552668"/>
                <a:gd name="connsiteY45" fmla="*/ 460365 h 1274633"/>
                <a:gd name="connsiteX46" fmla="*/ 189419 w 552668"/>
                <a:gd name="connsiteY46" fmla="*/ 451352 h 1274633"/>
                <a:gd name="connsiteX47" fmla="*/ 52723 w 552668"/>
                <a:gd name="connsiteY47" fmla="*/ 234906 h 1274633"/>
                <a:gd name="connsiteX48" fmla="*/ 276538 w 552668"/>
                <a:gd name="connsiteY48" fmla="*/ 0 h 1274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552668" h="1274633">
                  <a:moveTo>
                    <a:pt x="523619" y="982227"/>
                  </a:moveTo>
                  <a:lnTo>
                    <a:pt x="523620" y="982227"/>
                  </a:lnTo>
                  <a:lnTo>
                    <a:pt x="523619" y="982227"/>
                  </a:lnTo>
                  <a:close/>
                  <a:moveTo>
                    <a:pt x="29050" y="982227"/>
                  </a:moveTo>
                  <a:lnTo>
                    <a:pt x="29050" y="982227"/>
                  </a:lnTo>
                  <a:lnTo>
                    <a:pt x="29048" y="982227"/>
                  </a:lnTo>
                  <a:close/>
                  <a:moveTo>
                    <a:pt x="276538" y="0"/>
                  </a:moveTo>
                  <a:cubicBezTo>
                    <a:pt x="400148" y="0"/>
                    <a:pt x="500353" y="105171"/>
                    <a:pt x="500353" y="234906"/>
                  </a:cubicBezTo>
                  <a:cubicBezTo>
                    <a:pt x="500353" y="332207"/>
                    <a:pt x="443988" y="415691"/>
                    <a:pt x="363657" y="451352"/>
                  </a:cubicBezTo>
                  <a:lnTo>
                    <a:pt x="321120" y="460366"/>
                  </a:lnTo>
                  <a:lnTo>
                    <a:pt x="325944" y="479664"/>
                  </a:lnTo>
                  <a:lnTo>
                    <a:pt x="328037" y="479664"/>
                  </a:lnTo>
                  <a:cubicBezTo>
                    <a:pt x="373463" y="479664"/>
                    <a:pt x="412438" y="507283"/>
                    <a:pt x="429087" y="546644"/>
                  </a:cubicBezTo>
                  <a:lnTo>
                    <a:pt x="430917" y="555707"/>
                  </a:lnTo>
                  <a:lnTo>
                    <a:pt x="550667" y="929697"/>
                  </a:lnTo>
                  <a:cubicBezTo>
                    <a:pt x="554186" y="940685"/>
                    <a:pt x="552917" y="952058"/>
                    <a:pt x="548023" y="961564"/>
                  </a:cubicBezTo>
                  <a:lnTo>
                    <a:pt x="523619" y="982227"/>
                  </a:lnTo>
                  <a:lnTo>
                    <a:pt x="491753" y="979583"/>
                  </a:lnTo>
                  <a:cubicBezTo>
                    <a:pt x="482247" y="974688"/>
                    <a:pt x="474609" y="966167"/>
                    <a:pt x="471090" y="955179"/>
                  </a:cubicBezTo>
                  <a:lnTo>
                    <a:pt x="437705" y="850915"/>
                  </a:lnTo>
                  <a:lnTo>
                    <a:pt x="437705" y="868119"/>
                  </a:lnTo>
                  <a:lnTo>
                    <a:pt x="430373" y="904437"/>
                  </a:lnTo>
                  <a:lnTo>
                    <a:pt x="452809" y="1081812"/>
                  </a:lnTo>
                  <a:lnTo>
                    <a:pt x="401227" y="1081812"/>
                  </a:lnTo>
                  <a:lnTo>
                    <a:pt x="381862" y="1274633"/>
                  </a:lnTo>
                  <a:lnTo>
                    <a:pt x="304435" y="1274633"/>
                  </a:lnTo>
                  <a:lnTo>
                    <a:pt x="285071" y="1081812"/>
                  </a:lnTo>
                  <a:lnTo>
                    <a:pt x="268007" y="1081812"/>
                  </a:lnTo>
                  <a:lnTo>
                    <a:pt x="248642" y="1274633"/>
                  </a:lnTo>
                  <a:lnTo>
                    <a:pt x="171215" y="1274633"/>
                  </a:lnTo>
                  <a:lnTo>
                    <a:pt x="151850" y="1081812"/>
                  </a:lnTo>
                  <a:lnTo>
                    <a:pt x="100266" y="1081812"/>
                  </a:lnTo>
                  <a:lnTo>
                    <a:pt x="122702" y="904440"/>
                  </a:lnTo>
                  <a:lnTo>
                    <a:pt x="115369" y="868119"/>
                  </a:lnTo>
                  <a:lnTo>
                    <a:pt x="115369" y="849647"/>
                  </a:lnTo>
                  <a:lnTo>
                    <a:pt x="81578" y="955179"/>
                  </a:lnTo>
                  <a:cubicBezTo>
                    <a:pt x="78060" y="966167"/>
                    <a:pt x="70421" y="974688"/>
                    <a:pt x="60915" y="979583"/>
                  </a:cubicBezTo>
                  <a:lnTo>
                    <a:pt x="29050" y="982227"/>
                  </a:lnTo>
                  <a:lnTo>
                    <a:pt x="4646" y="961564"/>
                  </a:lnTo>
                  <a:cubicBezTo>
                    <a:pt x="-249" y="952058"/>
                    <a:pt x="-1518" y="940685"/>
                    <a:pt x="2001" y="929697"/>
                  </a:cubicBezTo>
                  <a:lnTo>
                    <a:pt x="122745" y="552605"/>
                  </a:lnTo>
                  <a:lnTo>
                    <a:pt x="122796" y="552544"/>
                  </a:lnTo>
                  <a:lnTo>
                    <a:pt x="123987" y="546644"/>
                  </a:lnTo>
                  <a:cubicBezTo>
                    <a:pt x="140636" y="507283"/>
                    <a:pt x="179611" y="479664"/>
                    <a:pt x="225037" y="479664"/>
                  </a:cubicBezTo>
                  <a:lnTo>
                    <a:pt x="227130" y="479664"/>
                  </a:lnTo>
                  <a:lnTo>
                    <a:pt x="231954" y="460365"/>
                  </a:lnTo>
                  <a:lnTo>
                    <a:pt x="189419" y="451352"/>
                  </a:lnTo>
                  <a:cubicBezTo>
                    <a:pt x="109088" y="415691"/>
                    <a:pt x="52723" y="332207"/>
                    <a:pt x="52723" y="234906"/>
                  </a:cubicBezTo>
                  <a:cubicBezTo>
                    <a:pt x="52723" y="105171"/>
                    <a:pt x="152928" y="0"/>
                    <a:pt x="276538" y="0"/>
                  </a:cubicBezTo>
                  <a:close/>
                </a:path>
              </a:pathLst>
            </a:cu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フリーフォーム: 図形 39">
              <a:extLst>
                <a:ext uri="{FF2B5EF4-FFF2-40B4-BE49-F238E27FC236}">
                  <a16:creationId xmlns:a16="http://schemas.microsoft.com/office/drawing/2014/main" id="{ABA32075-D53F-18D9-334B-59E9F84A2AAB}"/>
                </a:ext>
              </a:extLst>
            </p:cNvPr>
            <p:cNvSpPr/>
            <p:nvPr/>
          </p:nvSpPr>
          <p:spPr bwMode="auto">
            <a:xfrm>
              <a:off x="4303237" y="5027256"/>
              <a:ext cx="266700" cy="87685"/>
            </a:xfrm>
            <a:custGeom>
              <a:avLst/>
              <a:gdLst>
                <a:gd name="connsiteX0" fmla="*/ 240877 w 266700"/>
                <a:gd name="connsiteY0" fmla="*/ 0 h 87685"/>
                <a:gd name="connsiteX1" fmla="*/ 266700 w 266700"/>
                <a:gd name="connsiteY1" fmla="*/ 25823 h 87685"/>
                <a:gd name="connsiteX2" fmla="*/ 266700 w 266700"/>
                <a:gd name="connsiteY2" fmla="*/ 61862 h 87685"/>
                <a:gd name="connsiteX3" fmla="*/ 240877 w 266700"/>
                <a:gd name="connsiteY3" fmla="*/ 87685 h 87685"/>
                <a:gd name="connsiteX4" fmla="*/ 215054 w 266700"/>
                <a:gd name="connsiteY4" fmla="*/ 61862 h 87685"/>
                <a:gd name="connsiteX5" fmla="*/ 215054 w 266700"/>
                <a:gd name="connsiteY5" fmla="*/ 25823 h 87685"/>
                <a:gd name="connsiteX6" fmla="*/ 240877 w 266700"/>
                <a:gd name="connsiteY6" fmla="*/ 0 h 87685"/>
                <a:gd name="connsiteX7" fmla="*/ 25823 w 266700"/>
                <a:gd name="connsiteY7" fmla="*/ 0 h 87685"/>
                <a:gd name="connsiteX8" fmla="*/ 51646 w 266700"/>
                <a:gd name="connsiteY8" fmla="*/ 25823 h 87685"/>
                <a:gd name="connsiteX9" fmla="*/ 51646 w 266700"/>
                <a:gd name="connsiteY9" fmla="*/ 61862 h 87685"/>
                <a:gd name="connsiteX10" fmla="*/ 25823 w 266700"/>
                <a:gd name="connsiteY10" fmla="*/ 87685 h 87685"/>
                <a:gd name="connsiteX11" fmla="*/ 0 w 266700"/>
                <a:gd name="connsiteY11" fmla="*/ 61862 h 87685"/>
                <a:gd name="connsiteX12" fmla="*/ 0 w 266700"/>
                <a:gd name="connsiteY12" fmla="*/ 25823 h 87685"/>
                <a:gd name="connsiteX13" fmla="*/ 25823 w 266700"/>
                <a:gd name="connsiteY13" fmla="*/ 0 h 876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66700" h="87685">
                  <a:moveTo>
                    <a:pt x="240877" y="0"/>
                  </a:moveTo>
                  <a:cubicBezTo>
                    <a:pt x="255139" y="0"/>
                    <a:pt x="266700" y="11561"/>
                    <a:pt x="266700" y="25823"/>
                  </a:cubicBezTo>
                  <a:lnTo>
                    <a:pt x="266700" y="61862"/>
                  </a:lnTo>
                  <a:cubicBezTo>
                    <a:pt x="266700" y="76124"/>
                    <a:pt x="255139" y="87685"/>
                    <a:pt x="240877" y="87685"/>
                  </a:cubicBezTo>
                  <a:cubicBezTo>
                    <a:pt x="226615" y="87685"/>
                    <a:pt x="215054" y="76124"/>
                    <a:pt x="215054" y="61862"/>
                  </a:cubicBezTo>
                  <a:lnTo>
                    <a:pt x="215054" y="25823"/>
                  </a:lnTo>
                  <a:cubicBezTo>
                    <a:pt x="215054" y="11561"/>
                    <a:pt x="226615" y="0"/>
                    <a:pt x="240877" y="0"/>
                  </a:cubicBezTo>
                  <a:close/>
                  <a:moveTo>
                    <a:pt x="25823" y="0"/>
                  </a:moveTo>
                  <a:cubicBezTo>
                    <a:pt x="40085" y="0"/>
                    <a:pt x="51646" y="11561"/>
                    <a:pt x="51646" y="25823"/>
                  </a:cubicBezTo>
                  <a:lnTo>
                    <a:pt x="51646" y="61862"/>
                  </a:lnTo>
                  <a:cubicBezTo>
                    <a:pt x="51646" y="76124"/>
                    <a:pt x="40085" y="87685"/>
                    <a:pt x="25823" y="87685"/>
                  </a:cubicBezTo>
                  <a:cubicBezTo>
                    <a:pt x="11561" y="87685"/>
                    <a:pt x="0" y="76124"/>
                    <a:pt x="0" y="61862"/>
                  </a:cubicBezTo>
                  <a:lnTo>
                    <a:pt x="0" y="25823"/>
                  </a:lnTo>
                  <a:cubicBezTo>
                    <a:pt x="0" y="11561"/>
                    <a:pt x="11561" y="0"/>
                    <a:pt x="25823" y="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1" name="フリーフォーム: 図形 40">
              <a:extLst>
                <a:ext uri="{FF2B5EF4-FFF2-40B4-BE49-F238E27FC236}">
                  <a16:creationId xmlns:a16="http://schemas.microsoft.com/office/drawing/2014/main" id="{78C8CB5E-84F3-3B9C-41CC-A3895E500B0D}"/>
                </a:ext>
              </a:extLst>
            </p:cNvPr>
            <p:cNvSpPr/>
            <p:nvPr/>
          </p:nvSpPr>
          <p:spPr bwMode="auto">
            <a:xfrm>
              <a:off x="3740863" y="5020112"/>
              <a:ext cx="266700" cy="87685"/>
            </a:xfrm>
            <a:custGeom>
              <a:avLst/>
              <a:gdLst>
                <a:gd name="connsiteX0" fmla="*/ 240877 w 266700"/>
                <a:gd name="connsiteY0" fmla="*/ 0 h 87685"/>
                <a:gd name="connsiteX1" fmla="*/ 266700 w 266700"/>
                <a:gd name="connsiteY1" fmla="*/ 25823 h 87685"/>
                <a:gd name="connsiteX2" fmla="*/ 266700 w 266700"/>
                <a:gd name="connsiteY2" fmla="*/ 61862 h 87685"/>
                <a:gd name="connsiteX3" fmla="*/ 240877 w 266700"/>
                <a:gd name="connsiteY3" fmla="*/ 87685 h 87685"/>
                <a:gd name="connsiteX4" fmla="*/ 215054 w 266700"/>
                <a:gd name="connsiteY4" fmla="*/ 61862 h 87685"/>
                <a:gd name="connsiteX5" fmla="*/ 215054 w 266700"/>
                <a:gd name="connsiteY5" fmla="*/ 25823 h 87685"/>
                <a:gd name="connsiteX6" fmla="*/ 240877 w 266700"/>
                <a:gd name="connsiteY6" fmla="*/ 0 h 87685"/>
                <a:gd name="connsiteX7" fmla="*/ 25823 w 266700"/>
                <a:gd name="connsiteY7" fmla="*/ 0 h 87685"/>
                <a:gd name="connsiteX8" fmla="*/ 51646 w 266700"/>
                <a:gd name="connsiteY8" fmla="*/ 25823 h 87685"/>
                <a:gd name="connsiteX9" fmla="*/ 51646 w 266700"/>
                <a:gd name="connsiteY9" fmla="*/ 61862 h 87685"/>
                <a:gd name="connsiteX10" fmla="*/ 25823 w 266700"/>
                <a:gd name="connsiteY10" fmla="*/ 87685 h 87685"/>
                <a:gd name="connsiteX11" fmla="*/ 0 w 266700"/>
                <a:gd name="connsiteY11" fmla="*/ 61862 h 87685"/>
                <a:gd name="connsiteX12" fmla="*/ 0 w 266700"/>
                <a:gd name="connsiteY12" fmla="*/ 25823 h 87685"/>
                <a:gd name="connsiteX13" fmla="*/ 25823 w 266700"/>
                <a:gd name="connsiteY13" fmla="*/ 0 h 876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66700" h="87685">
                  <a:moveTo>
                    <a:pt x="240877" y="0"/>
                  </a:moveTo>
                  <a:cubicBezTo>
                    <a:pt x="255139" y="0"/>
                    <a:pt x="266700" y="11561"/>
                    <a:pt x="266700" y="25823"/>
                  </a:cubicBezTo>
                  <a:lnTo>
                    <a:pt x="266700" y="61862"/>
                  </a:lnTo>
                  <a:cubicBezTo>
                    <a:pt x="266700" y="76124"/>
                    <a:pt x="255139" y="87685"/>
                    <a:pt x="240877" y="87685"/>
                  </a:cubicBezTo>
                  <a:cubicBezTo>
                    <a:pt x="226615" y="87685"/>
                    <a:pt x="215054" y="76124"/>
                    <a:pt x="215054" y="61862"/>
                  </a:cubicBezTo>
                  <a:lnTo>
                    <a:pt x="215054" y="25823"/>
                  </a:lnTo>
                  <a:cubicBezTo>
                    <a:pt x="215054" y="11561"/>
                    <a:pt x="226615" y="0"/>
                    <a:pt x="240877" y="0"/>
                  </a:cubicBezTo>
                  <a:close/>
                  <a:moveTo>
                    <a:pt x="25823" y="0"/>
                  </a:moveTo>
                  <a:cubicBezTo>
                    <a:pt x="40085" y="0"/>
                    <a:pt x="51646" y="11561"/>
                    <a:pt x="51646" y="25823"/>
                  </a:cubicBezTo>
                  <a:lnTo>
                    <a:pt x="51646" y="61862"/>
                  </a:lnTo>
                  <a:cubicBezTo>
                    <a:pt x="51646" y="76124"/>
                    <a:pt x="40085" y="87685"/>
                    <a:pt x="25823" y="87685"/>
                  </a:cubicBezTo>
                  <a:cubicBezTo>
                    <a:pt x="11561" y="87685"/>
                    <a:pt x="0" y="76124"/>
                    <a:pt x="0" y="61862"/>
                  </a:cubicBezTo>
                  <a:lnTo>
                    <a:pt x="0" y="25823"/>
                  </a:lnTo>
                  <a:cubicBezTo>
                    <a:pt x="0" y="11561"/>
                    <a:pt x="11561" y="0"/>
                    <a:pt x="25823" y="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2" name="フリーフォーム: 図形 41">
              <a:extLst>
                <a:ext uri="{FF2B5EF4-FFF2-40B4-BE49-F238E27FC236}">
                  <a16:creationId xmlns:a16="http://schemas.microsoft.com/office/drawing/2014/main" id="{A0C896E0-8337-BAF6-C560-77BA94838E12}"/>
                </a:ext>
              </a:extLst>
            </p:cNvPr>
            <p:cNvSpPr/>
            <p:nvPr/>
          </p:nvSpPr>
          <p:spPr bwMode="auto">
            <a:xfrm rot="10800000">
              <a:off x="3813139" y="5170923"/>
              <a:ext cx="122148" cy="46861"/>
            </a:xfrm>
            <a:custGeom>
              <a:avLst/>
              <a:gdLst>
                <a:gd name="connsiteX0" fmla="*/ 18703 w 122148"/>
                <a:gd name="connsiteY0" fmla="*/ 46861 h 46861"/>
                <a:gd name="connsiteX1" fmla="*/ 0 w 122148"/>
                <a:gd name="connsiteY1" fmla="*/ 36904 h 46861"/>
                <a:gd name="connsiteX2" fmla="*/ 60664 w 122148"/>
                <a:gd name="connsiteY2" fmla="*/ 5 h 46861"/>
                <a:gd name="connsiteX3" fmla="*/ 122148 w 122148"/>
                <a:gd name="connsiteY3" fmla="*/ 35521 h 46861"/>
                <a:gd name="connsiteX4" fmla="*/ 103673 w 122148"/>
                <a:gd name="connsiteY4" fmla="*/ 45899 h 46861"/>
                <a:gd name="connsiteX5" fmla="*/ 60903 w 122148"/>
                <a:gd name="connsiteY5" fmla="*/ 21193 h 46861"/>
                <a:gd name="connsiteX6" fmla="*/ 18703 w 122148"/>
                <a:gd name="connsiteY6" fmla="*/ 46861 h 468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2148" h="46861">
                  <a:moveTo>
                    <a:pt x="18703" y="46861"/>
                  </a:moveTo>
                  <a:lnTo>
                    <a:pt x="0" y="36904"/>
                  </a:lnTo>
                  <a:cubicBezTo>
                    <a:pt x="11958" y="14441"/>
                    <a:pt x="35219" y="293"/>
                    <a:pt x="60664" y="5"/>
                  </a:cubicBezTo>
                  <a:cubicBezTo>
                    <a:pt x="86109" y="-283"/>
                    <a:pt x="109685" y="13335"/>
                    <a:pt x="122148" y="35521"/>
                  </a:cubicBezTo>
                  <a:lnTo>
                    <a:pt x="103673" y="45899"/>
                  </a:lnTo>
                  <a:cubicBezTo>
                    <a:pt x="95003" y="30466"/>
                    <a:pt x="78603" y="20993"/>
                    <a:pt x="60903" y="21193"/>
                  </a:cubicBezTo>
                  <a:cubicBezTo>
                    <a:pt x="43203" y="21393"/>
                    <a:pt x="27022" y="31236"/>
                    <a:pt x="18703" y="4686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3" name="フリーフォーム: 図形 42">
              <a:extLst>
                <a:ext uri="{FF2B5EF4-FFF2-40B4-BE49-F238E27FC236}">
                  <a16:creationId xmlns:a16="http://schemas.microsoft.com/office/drawing/2014/main" id="{50CF914E-8CD5-AAB0-3F55-03C8A60E00E5}"/>
                </a:ext>
              </a:extLst>
            </p:cNvPr>
            <p:cNvSpPr/>
            <p:nvPr/>
          </p:nvSpPr>
          <p:spPr bwMode="auto">
            <a:xfrm rot="10800000">
              <a:off x="4375513" y="5182036"/>
              <a:ext cx="122148" cy="46861"/>
            </a:xfrm>
            <a:custGeom>
              <a:avLst/>
              <a:gdLst>
                <a:gd name="connsiteX0" fmla="*/ 18703 w 122148"/>
                <a:gd name="connsiteY0" fmla="*/ 46861 h 46861"/>
                <a:gd name="connsiteX1" fmla="*/ 0 w 122148"/>
                <a:gd name="connsiteY1" fmla="*/ 36904 h 46861"/>
                <a:gd name="connsiteX2" fmla="*/ 60664 w 122148"/>
                <a:gd name="connsiteY2" fmla="*/ 5 h 46861"/>
                <a:gd name="connsiteX3" fmla="*/ 122148 w 122148"/>
                <a:gd name="connsiteY3" fmla="*/ 35521 h 46861"/>
                <a:gd name="connsiteX4" fmla="*/ 103673 w 122148"/>
                <a:gd name="connsiteY4" fmla="*/ 45899 h 46861"/>
                <a:gd name="connsiteX5" fmla="*/ 60903 w 122148"/>
                <a:gd name="connsiteY5" fmla="*/ 21193 h 46861"/>
                <a:gd name="connsiteX6" fmla="*/ 18703 w 122148"/>
                <a:gd name="connsiteY6" fmla="*/ 46861 h 468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2148" h="46861">
                  <a:moveTo>
                    <a:pt x="18703" y="46861"/>
                  </a:moveTo>
                  <a:lnTo>
                    <a:pt x="0" y="36904"/>
                  </a:lnTo>
                  <a:cubicBezTo>
                    <a:pt x="11958" y="14441"/>
                    <a:pt x="35219" y="293"/>
                    <a:pt x="60664" y="5"/>
                  </a:cubicBezTo>
                  <a:cubicBezTo>
                    <a:pt x="86109" y="-283"/>
                    <a:pt x="109685" y="13335"/>
                    <a:pt x="122148" y="35521"/>
                  </a:cubicBezTo>
                  <a:lnTo>
                    <a:pt x="103673" y="45899"/>
                  </a:lnTo>
                  <a:cubicBezTo>
                    <a:pt x="95003" y="30466"/>
                    <a:pt x="78603" y="20993"/>
                    <a:pt x="60903" y="21193"/>
                  </a:cubicBezTo>
                  <a:cubicBezTo>
                    <a:pt x="43203" y="21393"/>
                    <a:pt x="27022" y="31236"/>
                    <a:pt x="18703" y="4686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4" name="フリーフォーム: 図形 43">
              <a:extLst>
                <a:ext uri="{FF2B5EF4-FFF2-40B4-BE49-F238E27FC236}">
                  <a16:creationId xmlns:a16="http://schemas.microsoft.com/office/drawing/2014/main" id="{0E062349-BCEA-E863-3603-60C5EDBE6DE4}"/>
                </a:ext>
              </a:extLst>
            </p:cNvPr>
            <p:cNvSpPr/>
            <p:nvPr/>
          </p:nvSpPr>
          <p:spPr bwMode="auto">
            <a:xfrm>
              <a:off x="3213048" y="4178463"/>
              <a:ext cx="537824" cy="537824"/>
            </a:xfrm>
            <a:custGeom>
              <a:avLst/>
              <a:gdLst>
                <a:gd name="connsiteX0" fmla="*/ 141315 w 724291"/>
                <a:gd name="connsiteY0" fmla="*/ 0 h 724291"/>
                <a:gd name="connsiteX1" fmla="*/ 362146 w 724291"/>
                <a:gd name="connsiteY1" fmla="*/ 220831 h 724291"/>
                <a:gd name="connsiteX2" fmla="*/ 582976 w 724291"/>
                <a:gd name="connsiteY2" fmla="*/ 0 h 724291"/>
                <a:gd name="connsiteX3" fmla="*/ 724291 w 724291"/>
                <a:gd name="connsiteY3" fmla="*/ 141315 h 724291"/>
                <a:gd name="connsiteX4" fmla="*/ 503460 w 724291"/>
                <a:gd name="connsiteY4" fmla="*/ 362146 h 724291"/>
                <a:gd name="connsiteX5" fmla="*/ 724291 w 724291"/>
                <a:gd name="connsiteY5" fmla="*/ 582976 h 724291"/>
                <a:gd name="connsiteX6" fmla="*/ 582976 w 724291"/>
                <a:gd name="connsiteY6" fmla="*/ 724291 h 724291"/>
                <a:gd name="connsiteX7" fmla="*/ 362146 w 724291"/>
                <a:gd name="connsiteY7" fmla="*/ 503460 h 724291"/>
                <a:gd name="connsiteX8" fmla="*/ 141315 w 724291"/>
                <a:gd name="connsiteY8" fmla="*/ 724291 h 724291"/>
                <a:gd name="connsiteX9" fmla="*/ 0 w 724291"/>
                <a:gd name="connsiteY9" fmla="*/ 582976 h 724291"/>
                <a:gd name="connsiteX10" fmla="*/ 220831 w 724291"/>
                <a:gd name="connsiteY10" fmla="*/ 362146 h 724291"/>
                <a:gd name="connsiteX11" fmla="*/ 0 w 724291"/>
                <a:gd name="connsiteY11" fmla="*/ 141315 h 724291"/>
                <a:gd name="connsiteX12" fmla="*/ 141315 w 724291"/>
                <a:gd name="connsiteY12" fmla="*/ 0 h 7242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24291" h="724291">
                  <a:moveTo>
                    <a:pt x="141315" y="0"/>
                  </a:moveTo>
                  <a:lnTo>
                    <a:pt x="362146" y="220831"/>
                  </a:lnTo>
                  <a:lnTo>
                    <a:pt x="582976" y="0"/>
                  </a:lnTo>
                  <a:lnTo>
                    <a:pt x="724291" y="141315"/>
                  </a:lnTo>
                  <a:lnTo>
                    <a:pt x="503460" y="362146"/>
                  </a:lnTo>
                  <a:lnTo>
                    <a:pt x="724291" y="582976"/>
                  </a:lnTo>
                  <a:lnTo>
                    <a:pt x="582976" y="724291"/>
                  </a:lnTo>
                  <a:lnTo>
                    <a:pt x="362146" y="503460"/>
                  </a:lnTo>
                  <a:lnTo>
                    <a:pt x="141315" y="724291"/>
                  </a:lnTo>
                  <a:lnTo>
                    <a:pt x="0" y="582976"/>
                  </a:lnTo>
                  <a:lnTo>
                    <a:pt x="220831" y="362146"/>
                  </a:lnTo>
                  <a:lnTo>
                    <a:pt x="0" y="141315"/>
                  </a:lnTo>
                  <a:lnTo>
                    <a:pt x="141315" y="0"/>
                  </a:lnTo>
                  <a:close/>
                </a:path>
              </a:pathLst>
            </a:custGeom>
            <a:solidFill>
              <a:srgbClr val="FF0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69CC2F2C-2BE4-5598-ADD3-A3D8B323BB38}"/>
              </a:ext>
            </a:extLst>
          </p:cNvPr>
          <p:cNvSpPr txBox="1"/>
          <p:nvPr/>
        </p:nvSpPr>
        <p:spPr>
          <a:xfrm>
            <a:off x="345989" y="401800"/>
            <a:ext cx="9218142" cy="210223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お子様のみでの</a:t>
            </a: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エレベーターの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ご利用はご遠慮ください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</p:txBody>
      </p:sp>
      <p:sp>
        <p:nvSpPr>
          <p:cNvPr id="47" name="テキスト ボックス 46">
            <a:extLst>
              <a:ext uri="{FF2B5EF4-FFF2-40B4-BE49-F238E27FC236}">
                <a16:creationId xmlns:a16="http://schemas.microsoft.com/office/drawing/2014/main" id="{060F82D1-C8A4-1DF0-8136-FC9FB9916F00}"/>
              </a:ext>
            </a:extLst>
          </p:cNvPr>
          <p:cNvSpPr txBox="1"/>
          <p:nvPr/>
        </p:nvSpPr>
        <p:spPr>
          <a:xfrm>
            <a:off x="384850" y="5706048"/>
            <a:ext cx="9136300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エレベーターは急停止や隙間による挟まれなど、ほんの一瞬の油断で重大事故につながる危険な乗り物です。</a:t>
            </a:r>
          </a:p>
        </p:txBody>
      </p:sp>
    </p:spTree>
    <p:extLst>
      <p:ext uri="{BB962C8B-B14F-4D97-AF65-F5344CB8AC3E}">
        <p14:creationId xmlns:p14="http://schemas.microsoft.com/office/powerpoint/2010/main" val="3676163790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</TotalTime>
  <Words>207</Words>
  <Application>Microsoft Office PowerPoint</Application>
  <PresentationFormat>A4 210 x 297 mm</PresentationFormat>
  <Paragraphs>15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7" baseType="lpstr"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お子様のみでのエレベーターのご利用はご遠慮くださいの貼り紙</dc:title>
  <dc:subject>お子様のみでのエレベーターのご利用はご遠慮くださいの貼り紙</dc:subject>
  <dc:creator>でじけろお</dc:creator>
  <cp:lastModifiedBy>Keroo</cp:lastModifiedBy>
  <cp:revision>1</cp:revision>
  <dcterms:created xsi:type="dcterms:W3CDTF">2014-12-04T06:28:23Z</dcterms:created>
  <dcterms:modified xsi:type="dcterms:W3CDTF">2025-09-03T02:34:40Z</dcterms:modified>
  <cp:version>1</cp:version>
</cp:coreProperties>
</file>